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5"/>
            <a:ext cx="8208912" cy="625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74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696017"/>
            <a:ext cx="6572877" cy="410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3416" y="1411275"/>
            <a:ext cx="6782447" cy="400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416" y="2136069"/>
            <a:ext cx="7411157" cy="391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711" y="2851327"/>
            <a:ext cx="6487144" cy="391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416" y="3566585"/>
            <a:ext cx="2581521" cy="400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416" y="4281843"/>
            <a:ext cx="6782447" cy="391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416" y="5025711"/>
            <a:ext cx="2305270" cy="314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56790" y="5025711"/>
            <a:ext cx="466769" cy="3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3416" y="5702821"/>
            <a:ext cx="3848467" cy="400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333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20583"/>
            <a:ext cx="4191585" cy="809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400703"/>
            <a:ext cx="3801005" cy="676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88568" y="3480656"/>
            <a:ext cx="885909" cy="4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8568" y="4290401"/>
            <a:ext cx="866857" cy="39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6507" y="5100146"/>
            <a:ext cx="866857" cy="4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2527" y="2912806"/>
            <a:ext cx="885909" cy="400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167" y="2922352"/>
            <a:ext cx="866857" cy="391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5536" y="3752843"/>
            <a:ext cx="4219977" cy="324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857" y="2949195"/>
            <a:ext cx="1076427" cy="30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6363" y="5381057"/>
            <a:ext cx="257199" cy="29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7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1545" y="2119383"/>
            <a:ext cx="1105005" cy="30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132" y="4512825"/>
            <a:ext cx="7182535" cy="39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606" y="5313818"/>
            <a:ext cx="6782447" cy="400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4026" y="3405968"/>
            <a:ext cx="5277353" cy="400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4120917"/>
            <a:ext cx="7582624" cy="400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71401"/>
            <a:ext cx="8208912" cy="6930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7664" y="4149080"/>
            <a:ext cx="5904656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9392" y="4769411"/>
            <a:ext cx="233187" cy="30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9371" y="5243764"/>
            <a:ext cx="2670375" cy="30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9371" y="5800941"/>
            <a:ext cx="4167289" cy="31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