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</p:sldIdLst>
  <p:sldSz cx="9144000" cy="6858000" type="screen4x3"/>
  <p:notesSz cx="6858000" cy="9144000"/>
  <p:custDataLst>
    <p:tags r:id="rId14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3" d="100"/>
          <a:sy n="83" d="100"/>
        </p:scale>
        <p:origin x="941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36063" cy="6838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536" y="1196752"/>
            <a:ext cx="8640000" cy="446462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7544" y="620688"/>
            <a:ext cx="7962012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862572" y="3000200"/>
            <a:ext cx="4064400" cy="3600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862572" y="3746541"/>
            <a:ext cx="2967100" cy="2985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899899" y="3720200"/>
            <a:ext cx="3651815" cy="3687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32430" y="4448980"/>
            <a:ext cx="2177044" cy="3600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32430" y="5168980"/>
            <a:ext cx="7303631" cy="3600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117145" y="5888980"/>
            <a:ext cx="2036589" cy="3687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29713" cy="6873875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2019434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9826" y="2344959"/>
            <a:ext cx="4191585" cy="809738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3842" y="3425079"/>
            <a:ext cx="3810532" cy="7240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03874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626055" y="4679540"/>
            <a:ext cx="828754" cy="3246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48117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816352" y="2786658"/>
            <a:ext cx="1285997" cy="4004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693398" y="2805727"/>
            <a:ext cx="647761" cy="3337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683872" y="4989106"/>
            <a:ext cx="647761" cy="3051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7037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692736" y="3495080"/>
            <a:ext cx="295303" cy="3054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836712"/>
            <a:ext cx="8640000" cy="501208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429636" y="3161709"/>
            <a:ext cx="304829" cy="2953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836712"/>
            <a:ext cx="8558609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676382" y="4679859"/>
            <a:ext cx="5878735" cy="3965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894116" y="5388056"/>
            <a:ext cx="2028777" cy="3965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676382" y="6096252"/>
            <a:ext cx="4425565" cy="3965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536" y="692696"/>
            <a:ext cx="7962012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747410" y="5258549"/>
            <a:ext cx="5223150" cy="3687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729853" y="5978549"/>
            <a:ext cx="5056360" cy="3775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74777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b87776f7-315b-4f91-9c0d-abe51bfe101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940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0</Words>
  <Application>Microsoft Office PowerPoint</Application>
  <PresentationFormat>全屏显示(4:3)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5" baseType="lpstr">
      <vt:lpstr>宋体</vt:lpstr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</cp:lastModifiedBy>
  <cp:revision>7</cp:revision>
  <dcterms:created xsi:type="dcterms:W3CDTF">2022-11-08T02:00:37Z</dcterms:created>
  <dcterms:modified xsi:type="dcterms:W3CDTF">2022-11-26T18:11:32Z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BCC03DAA537D4E2386D74EEA51292425</vt:lpwstr>
  </property>
</Properties>
</file>