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0345"/>
            <a:ext cx="6992017" cy="39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014946"/>
            <a:ext cx="7620727" cy="39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749546"/>
            <a:ext cx="7706460" cy="39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484147"/>
            <a:ext cx="6572877" cy="400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3420" y="4256908"/>
            <a:ext cx="3200705" cy="314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4953348"/>
            <a:ext cx="5534553" cy="39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923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9844" y="4611013"/>
            <a:ext cx="6087056" cy="391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70792" y="5336204"/>
            <a:ext cx="6010848" cy="400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3209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420888"/>
            <a:ext cx="4191585" cy="8097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573016"/>
            <a:ext cx="4753638" cy="552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854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2031" y="4029341"/>
            <a:ext cx="5140352" cy="3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5240" y="4759743"/>
            <a:ext cx="6379214" cy="3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6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73552" y="3617183"/>
            <a:ext cx="3134024" cy="33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2747" y="3703027"/>
            <a:ext cx="304829" cy="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3783" y="3626721"/>
            <a:ext cx="400088" cy="5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5206" y="3607644"/>
            <a:ext cx="1285997" cy="381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6132" y="4351630"/>
            <a:ext cx="7916030" cy="400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3761" y="4580549"/>
            <a:ext cx="1028798" cy="152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44842" y="5114693"/>
            <a:ext cx="1924233" cy="391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959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9680" y="4217910"/>
            <a:ext cx="1684683" cy="30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3126" y="4200716"/>
            <a:ext cx="2810671" cy="361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3894" y="4879880"/>
            <a:ext cx="4976693" cy="361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2535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25206" y="3161666"/>
            <a:ext cx="4276940" cy="3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7610" y="3863438"/>
            <a:ext cx="1956472" cy="382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5995" y="4619893"/>
            <a:ext cx="2056571" cy="309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4812" y="5312552"/>
            <a:ext cx="4832032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34503" y="6041666"/>
            <a:ext cx="2229468" cy="382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2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3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56784"/>
            <a:ext cx="2105226" cy="324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8293" y="1442683"/>
            <a:ext cx="304829" cy="47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1226" y="1337695"/>
            <a:ext cx="2124277" cy="391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091695"/>
            <a:ext cx="2362425" cy="324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7003" y="2101239"/>
            <a:ext cx="1562249" cy="305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07356" y="2072606"/>
            <a:ext cx="2552943" cy="391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82945" y="2836150"/>
            <a:ext cx="2152855" cy="31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3532884"/>
            <a:ext cx="4696273" cy="40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4753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2022-11-26T18:17:30Z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