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468"/>
            <a:ext cx="4248555" cy="400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091105"/>
            <a:ext cx="5505975" cy="400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4368" y="2911436"/>
            <a:ext cx="1257420" cy="314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645918"/>
            <a:ext cx="3838941" cy="400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961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397914"/>
            <a:ext cx="4191585" cy="8097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478034"/>
            <a:ext cx="3839111" cy="74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9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6871" y="4027509"/>
            <a:ext cx="476295" cy="29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6011" y="4752463"/>
            <a:ext cx="476295" cy="3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8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6396" y="2032973"/>
            <a:ext cx="876383" cy="390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8954" y="3429000"/>
            <a:ext cx="438191" cy="3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3850" y="4253402"/>
            <a:ext cx="685865" cy="3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0807" y="4253402"/>
            <a:ext cx="895435" cy="3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35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7694" y="5608001"/>
            <a:ext cx="885909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5819" y="5608001"/>
            <a:ext cx="885909" cy="30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2085" y="4901222"/>
            <a:ext cx="447717" cy="38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1159" y="4929810"/>
            <a:ext cx="485821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828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3857" y="3399461"/>
            <a:ext cx="2981609" cy="400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0924" y="4124734"/>
            <a:ext cx="1848026" cy="400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4243" y="4850007"/>
            <a:ext cx="4239029" cy="400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1872" y="5088584"/>
            <a:ext cx="571554" cy="152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2883500"/>
            <a:ext cx="2953031" cy="3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5272" y="3770936"/>
            <a:ext cx="304829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5272" y="3656428"/>
            <a:ext cx="2048070" cy="3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4429357"/>
            <a:ext cx="4953472" cy="3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7686" y="5202286"/>
            <a:ext cx="2038544" cy="40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7666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7117" y="4968100"/>
            <a:ext cx="3348146" cy="35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1247" y="5062386"/>
            <a:ext cx="274017" cy="4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9516" y="4968100"/>
            <a:ext cx="1721170" cy="35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8554" y="5662386"/>
            <a:ext cx="4178761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1369" y="5868100"/>
            <a:ext cx="513782" cy="13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