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60648"/>
            <a:ext cx="7848872" cy="4055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0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4225549"/>
            <a:ext cx="7848872" cy="2473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908720"/>
            <a:ext cx="8640000" cy="4760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5424" y="1061350"/>
            <a:ext cx="2591047" cy="333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14575" y="1032732"/>
            <a:ext cx="3172127" cy="391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9349" y="1719571"/>
            <a:ext cx="5496449" cy="391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5424" y="2406410"/>
            <a:ext cx="4334288" cy="391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90738" y="2511343"/>
            <a:ext cx="295303" cy="47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5424" y="3083709"/>
            <a:ext cx="5801278" cy="400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38015" y="3770548"/>
            <a:ext cx="4010407" cy="400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61852" y="4486005"/>
            <a:ext cx="2781565" cy="314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85424" y="5134686"/>
            <a:ext cx="5191620" cy="400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774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124720"/>
            <a:ext cx="4191585" cy="80973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3636888"/>
            <a:ext cx="5268060" cy="571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4"/>
            <a:ext cx="8640000" cy="33687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85588" y="3219932"/>
            <a:ext cx="1019272" cy="305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3645024"/>
            <a:ext cx="8640000" cy="2976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494087" y="4599162"/>
            <a:ext cx="1085953" cy="295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6533293" y="4589621"/>
            <a:ext cx="1085953" cy="305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1074947" y="6087619"/>
            <a:ext cx="1085953" cy="295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5980790" y="6087619"/>
            <a:ext cx="1085953" cy="305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92696"/>
            <a:ext cx="8640000" cy="5302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052736"/>
            <a:ext cx="8640000" cy="4468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77101" y="2424736"/>
            <a:ext cx="1124057" cy="276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63099" y="2424736"/>
            <a:ext cx="1124057" cy="276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49097" y="2424736"/>
            <a:ext cx="1124057" cy="276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25569" y="2424736"/>
            <a:ext cx="1133583" cy="276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6792" y="4263598"/>
            <a:ext cx="4248555" cy="400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8038" y="4997237"/>
            <a:ext cx="6992017" cy="400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260648"/>
            <a:ext cx="8640000" cy="3665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5642" y="1921730"/>
            <a:ext cx="5486923" cy="391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7450" y="2647261"/>
            <a:ext cx="6992017" cy="400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450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31986" y="3903911"/>
            <a:ext cx="342932" cy="276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31986" y="4638509"/>
            <a:ext cx="342932" cy="276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5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7080" y="4285529"/>
            <a:ext cx="3753208" cy="400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54985" y="4400012"/>
            <a:ext cx="295303" cy="47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26496" y="4323690"/>
            <a:ext cx="400088" cy="57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07444" y="4304610"/>
            <a:ext cx="1276471" cy="372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6132" y="4972428"/>
            <a:ext cx="5486923" cy="391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5965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09513" y="3968155"/>
            <a:ext cx="257199" cy="305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2126" y="4158837"/>
            <a:ext cx="5505975" cy="400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33306" y="4435325"/>
            <a:ext cx="438191" cy="295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2126" y="5083643"/>
            <a:ext cx="4439073" cy="400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1652" y="5770097"/>
            <a:ext cx="6325203" cy="390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2022-11-26T18:15:52Z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