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78126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137498"/>
            <a:ext cx="857331" cy="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2127971"/>
            <a:ext cx="2419581" cy="38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7874" y="2118444"/>
            <a:ext cx="2038544" cy="4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2937768"/>
            <a:ext cx="2438632" cy="4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6452" y="2947295"/>
            <a:ext cx="2429106" cy="38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3757091"/>
            <a:ext cx="2448158" cy="38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04680"/>
            <a:ext cx="7401631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761" y="2216382"/>
            <a:ext cx="1762293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9891" y="2216382"/>
            <a:ext cx="4820110" cy="40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3028083"/>
            <a:ext cx="5667916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9781" y="3037633"/>
            <a:ext cx="952590" cy="381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184" y="3839785"/>
            <a:ext cx="5067783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2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2167835"/>
            <a:ext cx="2105226" cy="324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950314"/>
            <a:ext cx="5591708" cy="40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49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420888"/>
            <a:ext cx="2257740" cy="8287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501008"/>
            <a:ext cx="4753638" cy="57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83651" y="4273873"/>
            <a:ext cx="590606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8855" y="5093793"/>
            <a:ext cx="600132" cy="305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38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377" y="3462785"/>
            <a:ext cx="1438412" cy="30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40" y="3905792"/>
            <a:ext cx="8640000" cy="236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202409" y="4897076"/>
            <a:ext cx="2086174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316499" y="5764451"/>
            <a:ext cx="171466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31678" y="3595774"/>
            <a:ext cx="295303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3036445"/>
            <a:ext cx="276251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70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76282" y="5080931"/>
            <a:ext cx="809702" cy="724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5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510"/>
            <a:ext cx="3200705" cy="40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7830" y="1299510"/>
            <a:ext cx="2324321" cy="40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110745"/>
            <a:ext cx="3619845" cy="41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7830" y="2110745"/>
            <a:ext cx="3172127" cy="41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912436"/>
            <a:ext cx="7935082" cy="40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35" y="3733215"/>
            <a:ext cx="4439073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