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7" r:id="rId4"/>
    <p:sldId id="260" r:id="rId5"/>
    <p:sldId id="261" r:id="rId6"/>
    <p:sldId id="263" r:id="rId7"/>
    <p:sldId id="264" r:id="rId8"/>
    <p:sldId id="266" r:id="rId9"/>
    <p:sldId id="269" r:id="rId10"/>
    <p:sldId id="278" r:id="rId11"/>
    <p:sldId id="271" r:id="rId12"/>
    <p:sldId id="272" r:id="rId13"/>
    <p:sldId id="273" r:id="rId14"/>
    <p:sldId id="274" r:id="rId15"/>
    <p:sldId id="276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2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570" y="1052695"/>
            <a:ext cx="11520000" cy="4268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60693" y="1205133"/>
            <a:ext cx="323702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2171867" y="1719613"/>
            <a:ext cx="352264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180065" y="2224566"/>
            <a:ext cx="628363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0940396" y="2224566"/>
            <a:ext cx="628363" cy="27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1743437" y="4311069"/>
            <a:ext cx="10120462" cy="80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4493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3078" y="2915415"/>
            <a:ext cx="3333439" cy="717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1714" y="5103524"/>
            <a:ext cx="3462977" cy="1193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908550"/>
            <a:ext cx="11520000" cy="4882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45018" y="4474982"/>
            <a:ext cx="495074" cy="20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19927" y="4474982"/>
            <a:ext cx="218975" cy="20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39960" y="4980386"/>
            <a:ext cx="352264" cy="219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2572" y="5504861"/>
            <a:ext cx="637884" cy="20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1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833241"/>
            <a:ext cx="5855206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4743" y="4891394"/>
            <a:ext cx="8739966" cy="800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0" y="2704465"/>
            <a:ext cx="5143500" cy="1304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1432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2"/>
          <p:cNvSpPr/>
          <p:nvPr/>
        </p:nvSpPr>
        <p:spPr bwMode="white">
          <a:xfrm>
            <a:off x="1843304" y="1743129"/>
            <a:ext cx="176040" cy="184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3251627" y="1743129"/>
            <a:ext cx="176040" cy="184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4"/>
          <p:cNvSpPr/>
          <p:nvPr/>
        </p:nvSpPr>
        <p:spPr bwMode="white">
          <a:xfrm>
            <a:off x="4827607" y="1743129"/>
            <a:ext cx="125743" cy="184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9153169" y="1743129"/>
            <a:ext cx="176040" cy="184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6"/>
          <p:cNvSpPr/>
          <p:nvPr/>
        </p:nvSpPr>
        <p:spPr bwMode="white">
          <a:xfrm>
            <a:off x="3201330" y="2204265"/>
            <a:ext cx="1316110" cy="243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8"/>
          <p:cNvSpPr/>
          <p:nvPr/>
        </p:nvSpPr>
        <p:spPr bwMode="white">
          <a:xfrm>
            <a:off x="4961890" y="2646680"/>
            <a:ext cx="344170" cy="27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10"/>
          <p:cNvSpPr/>
          <p:nvPr/>
        </p:nvSpPr>
        <p:spPr bwMode="white">
          <a:xfrm>
            <a:off x="3852545" y="3123565"/>
            <a:ext cx="295910" cy="30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11"/>
          <p:cNvSpPr/>
          <p:nvPr/>
        </p:nvSpPr>
        <p:spPr bwMode="white">
          <a:xfrm>
            <a:off x="2145088" y="3663129"/>
            <a:ext cx="427526" cy="184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12"/>
          <p:cNvSpPr/>
          <p:nvPr/>
        </p:nvSpPr>
        <p:spPr bwMode="white">
          <a:xfrm>
            <a:off x="4081531" y="4141033"/>
            <a:ext cx="561652" cy="184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13"/>
          <p:cNvSpPr/>
          <p:nvPr/>
        </p:nvSpPr>
        <p:spPr bwMode="white">
          <a:xfrm>
            <a:off x="4148594" y="4618937"/>
            <a:ext cx="402377" cy="192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14"/>
          <p:cNvSpPr/>
          <p:nvPr/>
        </p:nvSpPr>
        <p:spPr bwMode="white">
          <a:xfrm>
            <a:off x="3016907" y="5574745"/>
            <a:ext cx="670629" cy="192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15"/>
          <p:cNvSpPr/>
          <p:nvPr/>
        </p:nvSpPr>
        <p:spPr bwMode="white">
          <a:xfrm>
            <a:off x="5305431" y="6061033"/>
            <a:ext cx="176040" cy="184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8610"/>
            <a:ext cx="100962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4460" y="293914"/>
            <a:ext cx="1059686" cy="24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56558" y="1278957"/>
            <a:ext cx="425543" cy="183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25355" y="1278957"/>
            <a:ext cx="433887" cy="183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6558" y="1754783"/>
            <a:ext cx="392167" cy="183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9364" y="2230610"/>
            <a:ext cx="175223" cy="183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08795" y="2689740"/>
            <a:ext cx="550703" cy="24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16116" y="3165566"/>
            <a:ext cx="550703" cy="233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92746" y="3633044"/>
            <a:ext cx="550703" cy="24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40346" y="4133914"/>
            <a:ext cx="175223" cy="19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24681" y="5093914"/>
            <a:ext cx="183567" cy="183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370" y="5805805"/>
            <a:ext cx="10074910" cy="948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9908540" y="5949315"/>
            <a:ext cx="349885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1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30743" y="1784543"/>
            <a:ext cx="295140" cy="26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68826" y="2898483"/>
            <a:ext cx="257057" cy="19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68826" y="3441172"/>
            <a:ext cx="257057" cy="19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30743" y="3964819"/>
            <a:ext cx="295140" cy="26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68826" y="5069239"/>
            <a:ext cx="257057" cy="19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404995"/>
            <a:ext cx="11520000" cy="2195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4044" y="1674344"/>
            <a:ext cx="228495" cy="219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2270" y="2600190"/>
            <a:ext cx="11520000" cy="3841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015261" y="5555152"/>
            <a:ext cx="218975" cy="209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694555"/>
            <a:ext cx="11520000" cy="2243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48357" y="1467682"/>
            <a:ext cx="257057" cy="20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2925945"/>
            <a:ext cx="11520000" cy="1650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801018" y="3670187"/>
            <a:ext cx="218975" cy="21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790" y="4576310"/>
            <a:ext cx="11520000" cy="1663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9462723" y="4777108"/>
            <a:ext cx="228495" cy="219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30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52099" y="2930054"/>
            <a:ext cx="199933" cy="20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71140" y="4236535"/>
            <a:ext cx="609322" cy="276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0164495" y="3464090"/>
            <a:ext cx="209454" cy="20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0183537" y="3969517"/>
            <a:ext cx="609322" cy="276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10174016" y="4522626"/>
            <a:ext cx="199933" cy="219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10183537" y="5028053"/>
            <a:ext cx="609322" cy="28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2852628" y="5571626"/>
            <a:ext cx="199933" cy="20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476750"/>
            <a:ext cx="94335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68474" y="3622115"/>
            <a:ext cx="249482" cy="210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8474" y="3895286"/>
            <a:ext cx="249482" cy="195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3380" y="3342640"/>
            <a:ext cx="4056380" cy="2521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2022-12-01T10:07:02Z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5E36541A9E9B40679C8151268EFC1CAC</vt:lpwstr>
  </property>
</Properties>
</file>