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60" r:id="rId5"/>
    <p:sldId id="261" r:id="rId6"/>
    <p:sldId id="262" r:id="rId7"/>
    <p:sldId id="263" r:id="rId8"/>
    <p:sldId id="265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8023" y="2672764"/>
            <a:ext cx="2056462" cy="217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0321" y="2672764"/>
            <a:ext cx="1532826" cy="217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7320" y="2570480"/>
            <a:ext cx="3728720" cy="227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8115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586" y="2421569"/>
            <a:ext cx="2891067" cy="103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586" y="5155746"/>
            <a:ext cx="3073125" cy="150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516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0539" y="2196345"/>
            <a:ext cx="8606677" cy="13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0059" y="4779090"/>
            <a:ext cx="3674975" cy="13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836795"/>
            <a:ext cx="10089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5865" y="2414534"/>
            <a:ext cx="5770214" cy="9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7527" y="5378012"/>
            <a:ext cx="7696398" cy="114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3071994"/>
            <a:ext cx="3941553" cy="209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2708910"/>
            <a:ext cx="44196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6608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7870" y="2555240"/>
            <a:ext cx="38100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6385" y="2555240"/>
            <a:ext cx="53149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6841" y="2622729"/>
            <a:ext cx="423162" cy="44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15705" y="2621915"/>
            <a:ext cx="49530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2665" y="3286125"/>
            <a:ext cx="44323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3085" y="3421619"/>
            <a:ext cx="271462" cy="17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0505" y="3357245"/>
            <a:ext cx="25908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78103" y="4603977"/>
            <a:ext cx="167668" cy="18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3"/>
          <p:cNvSpPr/>
          <p:nvPr/>
        </p:nvSpPr>
        <p:spPr bwMode="white">
          <a:xfrm>
            <a:off x="3338815" y="4332354"/>
            <a:ext cx="255494" cy="18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4224020" y="4279265"/>
            <a:ext cx="59690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6532493" y="4476155"/>
            <a:ext cx="518972" cy="17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8"/>
          <p:cNvSpPr/>
          <p:nvPr/>
        </p:nvSpPr>
        <p:spPr bwMode="white">
          <a:xfrm>
            <a:off x="7093585" y="4925060"/>
            <a:ext cx="53086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9"/>
          <p:cNvSpPr/>
          <p:nvPr/>
        </p:nvSpPr>
        <p:spPr bwMode="white">
          <a:xfrm>
            <a:off x="8966835" y="4925695"/>
            <a:ext cx="53149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22"/>
          <p:cNvSpPr/>
          <p:nvPr/>
        </p:nvSpPr>
        <p:spPr bwMode="white">
          <a:xfrm>
            <a:off x="7849885" y="5658512"/>
            <a:ext cx="303399" cy="17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23"/>
          <p:cNvSpPr/>
          <p:nvPr/>
        </p:nvSpPr>
        <p:spPr bwMode="white">
          <a:xfrm>
            <a:off x="1670119" y="6049969"/>
            <a:ext cx="415178" cy="17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7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765040"/>
            <a:ext cx="10774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1493" y="943368"/>
            <a:ext cx="445228" cy="21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7847" y="934451"/>
            <a:ext cx="454133" cy="23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405" y="1540767"/>
            <a:ext cx="427419" cy="18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9510" y="2336800"/>
            <a:ext cx="78359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5505" y="2339975"/>
            <a:ext cx="508000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5285" y="2324735"/>
            <a:ext cx="351155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83180" y="3068320"/>
            <a:ext cx="705485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31510" y="3068320"/>
            <a:ext cx="50800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19920" y="3068320"/>
            <a:ext cx="334645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01885" y="3808095"/>
            <a:ext cx="59182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134420" y="4768507"/>
            <a:ext cx="320564" cy="1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913649" y="6221882"/>
            <a:ext cx="302755" cy="1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8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832314"/>
            <a:ext cx="257057" cy="19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489399"/>
            <a:ext cx="257057" cy="19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3317897"/>
            <a:ext cx="257057" cy="19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68826" y="4136872"/>
            <a:ext cx="257057" cy="19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4784434"/>
            <a:ext cx="295140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2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4991" y="1700473"/>
            <a:ext cx="209454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852920"/>
            <a:ext cx="11520000" cy="1315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273937" y="3119797"/>
            <a:ext cx="209454" cy="20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1575"/>
            <a:ext cx="11520000" cy="123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05904" y="1240467"/>
            <a:ext cx="209454" cy="22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218555"/>
            <a:ext cx="11520000" cy="130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034929" y="2400488"/>
            <a:ext cx="228495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520940"/>
            <a:ext cx="11520000" cy="1846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912813" y="4219426"/>
            <a:ext cx="266578" cy="21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531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5900" y="1922861"/>
            <a:ext cx="1323371" cy="84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9585" y="1924685"/>
            <a:ext cx="1894840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7366000" y="1840230"/>
            <a:ext cx="3217545" cy="11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358265" y="5351145"/>
            <a:ext cx="191897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706495" y="5351145"/>
            <a:ext cx="105600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5714365" y="5351145"/>
            <a:ext cx="145605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7950200" y="5351145"/>
            <a:ext cx="199644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10460355" y="5351145"/>
            <a:ext cx="102679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3" grpId="0" bldLvl="0" animBg="1"/>
      <p:bldP spid="8" grpId="0" bldLvl="0" animBg="1"/>
      <p:bldP spid="10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89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1084" y="1958302"/>
            <a:ext cx="1009190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630" y="1958302"/>
            <a:ext cx="1075834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8605" y="1805778"/>
            <a:ext cx="599801" cy="53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5068" y="1805778"/>
            <a:ext cx="599801" cy="53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4340" y="1805778"/>
            <a:ext cx="742611" cy="53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9778" y="3588394"/>
            <a:ext cx="3179900" cy="192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6671" y="3588394"/>
            <a:ext cx="3179900" cy="192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43563" y="3588394"/>
            <a:ext cx="3179900" cy="192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1FF45E57483343D0836F4FD7F4537B23</vt:lpwstr>
  </property>
</Properties>
</file>