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4"/>
        <p:guide pos="3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441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2573" y="2815504"/>
            <a:ext cx="4931426" cy="272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3198" y="3340846"/>
            <a:ext cx="3768884" cy="2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3198" y="5986319"/>
            <a:ext cx="4190774" cy="80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155" y="980940"/>
            <a:ext cx="111205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1645" y="2462345"/>
            <a:ext cx="4457424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2454" y="2977617"/>
            <a:ext cx="3409699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3264" y="5287138"/>
            <a:ext cx="1874875" cy="257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3264" y="5802409"/>
            <a:ext cx="4962905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2454" y="6317681"/>
            <a:ext cx="2986933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80940"/>
            <a:ext cx="96425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0120" y="2490470"/>
            <a:ext cx="4668520" cy="88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0120" y="5364480"/>
            <a:ext cx="5393055" cy="137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4581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544" y="3611295"/>
            <a:ext cx="4055801" cy="27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544" y="4192364"/>
            <a:ext cx="3684495" cy="28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0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330" y="3049270"/>
            <a:ext cx="5662930" cy="218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5395" y="2637155"/>
            <a:ext cx="460057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0480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6594" y="1729715"/>
            <a:ext cx="319570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15370" y="1720572"/>
            <a:ext cx="876535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3539" y="2196000"/>
            <a:ext cx="876535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5370" y="2196000"/>
            <a:ext cx="1159584" cy="26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6559" y="3174286"/>
            <a:ext cx="739577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79250" y="3174286"/>
            <a:ext cx="611749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51019" y="3174286"/>
            <a:ext cx="602618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95697" y="3649715"/>
            <a:ext cx="611749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16645" y="3649715"/>
            <a:ext cx="456529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69280" y="3649715"/>
            <a:ext cx="876535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63504" y="4600572"/>
            <a:ext cx="465659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87978" y="4600572"/>
            <a:ext cx="611749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18724" y="5076000"/>
            <a:ext cx="739577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84452" y="5551429"/>
            <a:ext cx="328700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96236" y="5551429"/>
            <a:ext cx="447398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381766" y="6026857"/>
            <a:ext cx="456529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721225"/>
            <a:ext cx="93410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4886" y="1253986"/>
            <a:ext cx="285634" cy="17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8737" y="2033825"/>
            <a:ext cx="277914" cy="16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3253" y="2419884"/>
            <a:ext cx="270194" cy="17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6425" y="3601225"/>
            <a:ext cx="393712" cy="16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4038" y="3601225"/>
            <a:ext cx="370552" cy="17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0948" y="4388785"/>
            <a:ext cx="162116" cy="16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4396" y="4388785"/>
            <a:ext cx="169836" cy="16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19522" y="4782565"/>
            <a:ext cx="277914" cy="17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29145" y="5168624"/>
            <a:ext cx="169836" cy="17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1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718653"/>
            <a:ext cx="257057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30743" y="2176195"/>
            <a:ext cx="295140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2681399"/>
            <a:ext cx="257057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68826" y="3644145"/>
            <a:ext cx="257057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30743" y="4578294"/>
            <a:ext cx="295140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3421" y="1720362"/>
            <a:ext cx="228495" cy="210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285355"/>
            <a:ext cx="11520000" cy="1467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065474" y="3942990"/>
            <a:ext cx="238016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81575"/>
            <a:ext cx="11520000" cy="1441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7183" y="1611692"/>
            <a:ext cx="228495" cy="219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423025"/>
            <a:ext cx="11520000" cy="191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859795" y="3063550"/>
            <a:ext cx="209454" cy="21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295640"/>
            <a:ext cx="11520000" cy="1576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592225" y="4945411"/>
            <a:ext cx="257057" cy="21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9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3965496"/>
            <a:ext cx="3694016" cy="172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3355" y="3965496"/>
            <a:ext cx="4617520" cy="172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3789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3164" y="2642668"/>
            <a:ext cx="1037752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0585" y="2642668"/>
            <a:ext cx="1037752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2255" y="3234430"/>
            <a:ext cx="695008" cy="21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4602" y="3224886"/>
            <a:ext cx="1075834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4122" y="3807104"/>
            <a:ext cx="1056793" cy="22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5379" y="3807104"/>
            <a:ext cx="1209123" cy="22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4850" y="4408410"/>
            <a:ext cx="533157" cy="20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90519" y="4389321"/>
            <a:ext cx="628363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2022-12-01T10:00:43Z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C46A4E3FF7284B0191020914A85A4F83</vt:lpwstr>
  </property>
</Properties>
</file>