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71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188595"/>
            <a:ext cx="7009130" cy="627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0620" y="4293235"/>
            <a:ext cx="5662930" cy="21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9595" y="2077085"/>
            <a:ext cx="29241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3482975"/>
            <a:ext cx="60102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2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0597" y="4315586"/>
            <a:ext cx="266725" cy="30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895850"/>
            <a:ext cx="8640000" cy="5065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4788" y="2889692"/>
            <a:ext cx="438191" cy="305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6641" y="3719665"/>
            <a:ext cx="257199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7853" y="5370070"/>
            <a:ext cx="438191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476885"/>
            <a:ext cx="6927850" cy="616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638675"/>
            <a:ext cx="7988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110" y="903299"/>
            <a:ext cx="1189006" cy="37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8745" y="3249639"/>
            <a:ext cx="237801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9938" y="3681860"/>
            <a:ext cx="255416" cy="27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3268" y="4466913"/>
            <a:ext cx="352298" cy="26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7453" y="5181400"/>
            <a:ext cx="3355641" cy="37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9045" y="5902960"/>
            <a:ext cx="365569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795"/>
            <a:ext cx="75335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1793875" y="3191510"/>
            <a:ext cx="4862195" cy="242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310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0735" y="1372408"/>
            <a:ext cx="438191" cy="29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6425" y="2783867"/>
            <a:ext cx="6058478" cy="253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2022-12-01T12:41:57Z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6F942D6BDF594091B8D874FB71FB161D</vt:lpwstr>
  </property>
</Properties>
</file>