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908550"/>
            <a:ext cx="8640000" cy="508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9595" y="2077085"/>
            <a:ext cx="29241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463925"/>
            <a:ext cx="72009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69801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5748" y="4124638"/>
            <a:ext cx="215483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63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505" y="2088650"/>
            <a:ext cx="314355" cy="31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8850" y="2060011"/>
            <a:ext cx="447717" cy="38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7340" y="2823734"/>
            <a:ext cx="476295" cy="295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756" y="3511085"/>
            <a:ext cx="438191" cy="38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2819" y="3549271"/>
            <a:ext cx="257199" cy="305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3210" y="2863514"/>
            <a:ext cx="304829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404495"/>
            <a:ext cx="6713220" cy="622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740" y="2708910"/>
            <a:ext cx="43053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0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764405"/>
            <a:ext cx="74286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4783" y="3533793"/>
            <a:ext cx="393136" cy="34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4660" y="3533793"/>
            <a:ext cx="384945" cy="34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4537" y="3533793"/>
            <a:ext cx="384945" cy="34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414" y="3533793"/>
            <a:ext cx="384945" cy="34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8590" y="4951261"/>
            <a:ext cx="221139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3413" y="4951261"/>
            <a:ext cx="327613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8329" y="4951261"/>
            <a:ext cx="376755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64877" y="5844348"/>
            <a:ext cx="376755" cy="24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6161372" y="5647705"/>
            <a:ext cx="221139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6169562" y="6040991"/>
            <a:ext cx="212948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750"/>
            <a:ext cx="6711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6182" y="2742251"/>
            <a:ext cx="1213626" cy="116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8048" y="2742251"/>
            <a:ext cx="1221026" cy="116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6182" y="4622765"/>
            <a:ext cx="1213626" cy="116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2022-12-01T12:41:29Z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58E230EF2F1B43B781B7008529A32841</vt:lpwstr>
  </property>
</Properties>
</file>