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5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554" y="3283063"/>
            <a:ext cx="5001102" cy="312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0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08550"/>
            <a:ext cx="8640000" cy="4932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256" y="3246096"/>
            <a:ext cx="6182315" cy="2452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9595" y="2077085"/>
            <a:ext cx="292417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3468370"/>
            <a:ext cx="59817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4205"/>
            <a:ext cx="68709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52268" y="2844310"/>
            <a:ext cx="545434" cy="24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7036" y="2844310"/>
            <a:ext cx="553010" cy="24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3174" y="3443047"/>
            <a:ext cx="545434" cy="234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29470" y="3443047"/>
            <a:ext cx="545434" cy="234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32543" y="5224099"/>
            <a:ext cx="378774" cy="234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50803" y="5815257"/>
            <a:ext cx="537859" cy="234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52214" y="5815257"/>
            <a:ext cx="545434" cy="234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518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1684" y="2816136"/>
            <a:ext cx="476295" cy="29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6491" y="2816136"/>
            <a:ext cx="447717" cy="29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8200" y="5056183"/>
            <a:ext cx="895435" cy="29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3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16352" y="2890376"/>
            <a:ext cx="352458" cy="29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2957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1684" y="2808180"/>
            <a:ext cx="295303" cy="30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4555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79986" y="2163365"/>
            <a:ext cx="276251" cy="305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705" y="1053965"/>
            <a:ext cx="8640000" cy="4217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601" y="1197088"/>
            <a:ext cx="7696934" cy="382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2022-11-23T06:14:33Z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85360067BB62404E9718A4649677BF65</vt:lpwstr>
  </property>
</Properties>
</file>