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71" r:id="rId5"/>
    <p:sldId id="272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80940"/>
            <a:ext cx="8640000" cy="448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7285" y="2698537"/>
            <a:ext cx="7239691" cy="192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116840"/>
            <a:ext cx="6766560" cy="6352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231900" y="4221480"/>
            <a:ext cx="5238750" cy="225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9595" y="2077085"/>
            <a:ext cx="292417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70" y="3507105"/>
            <a:ext cx="690562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78224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4779" y="3121938"/>
            <a:ext cx="155241" cy="26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10281" y="3545086"/>
            <a:ext cx="232861" cy="26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"/>
          <p:cNvSpPr/>
          <p:nvPr/>
        </p:nvSpPr>
        <p:spPr bwMode="white">
          <a:xfrm>
            <a:off x="5269865" y="3121660"/>
            <a:ext cx="584835" cy="758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8"/>
          <p:cNvSpPr/>
          <p:nvPr/>
        </p:nvSpPr>
        <p:spPr bwMode="white">
          <a:xfrm>
            <a:off x="4344670" y="4154170"/>
            <a:ext cx="728980" cy="93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10"/>
          <p:cNvSpPr/>
          <p:nvPr/>
        </p:nvSpPr>
        <p:spPr bwMode="white">
          <a:xfrm>
            <a:off x="6751683" y="4391383"/>
            <a:ext cx="241486" cy="267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12"/>
          <p:cNvSpPr/>
          <p:nvPr/>
        </p:nvSpPr>
        <p:spPr bwMode="white">
          <a:xfrm>
            <a:off x="5854734" y="5237680"/>
            <a:ext cx="396727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3" grpId="0" bldLvl="0" animBg="1"/>
      <p:bldP spid="6" grpId="0" bldLvl="0" animBg="1"/>
      <p:bldP spid="8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77765"/>
            <a:ext cx="8640000" cy="4902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3801" y="1216193"/>
            <a:ext cx="257199" cy="30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388938" y="1683512"/>
            <a:ext cx="476295" cy="30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7199082" y="1445084"/>
            <a:ext cx="466769" cy="30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1559743" y="2389259"/>
            <a:ext cx="1095479" cy="305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6"/>
          <p:cNvSpPr/>
          <p:nvPr/>
        </p:nvSpPr>
        <p:spPr bwMode="white">
          <a:xfrm>
            <a:off x="2903855" y="3762375"/>
            <a:ext cx="790575" cy="918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7"/>
          <p:cNvSpPr/>
          <p:nvPr/>
        </p:nvSpPr>
        <p:spPr bwMode="white">
          <a:xfrm>
            <a:off x="6805295" y="3762375"/>
            <a:ext cx="947420" cy="918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10"/>
          <p:cNvSpPr/>
          <p:nvPr/>
        </p:nvSpPr>
        <p:spPr bwMode="white">
          <a:xfrm>
            <a:off x="3178175" y="4926330"/>
            <a:ext cx="819150" cy="918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11"/>
          <p:cNvSpPr/>
          <p:nvPr/>
        </p:nvSpPr>
        <p:spPr bwMode="white">
          <a:xfrm>
            <a:off x="6551930" y="4926330"/>
            <a:ext cx="790575" cy="918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3070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43860" y="3098165"/>
            <a:ext cx="607060" cy="863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3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0570" y="3016250"/>
            <a:ext cx="3048635" cy="334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6620" y="2989580"/>
            <a:ext cx="3224530" cy="337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1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36545" y="2798445"/>
            <a:ext cx="574675" cy="99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9230" y="2798445"/>
            <a:ext cx="692150" cy="99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81620" y="2798445"/>
            <a:ext cx="598805" cy="99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836545" y="3894455"/>
            <a:ext cx="574675" cy="94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5269230" y="3894455"/>
            <a:ext cx="692150" cy="94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881620" y="3894455"/>
            <a:ext cx="598805" cy="94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229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3335" y="2936240"/>
            <a:ext cx="1708150" cy="216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41353" y="3139018"/>
            <a:ext cx="3791312" cy="1733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895"/>
            <a:ext cx="86120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9028" y="4774558"/>
            <a:ext cx="835573" cy="38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29417" y="4793568"/>
            <a:ext cx="436776" cy="361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3305" y="5480050"/>
            <a:ext cx="710565" cy="7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2022-12-01T12:42:44Z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FA8B3CAE1FEA43B09322D3C0B6F2B75E</vt:lpwstr>
  </property>
</Properties>
</file>