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4925" y="2038350"/>
            <a:ext cx="6534150" cy="771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545" y="3415665"/>
            <a:ext cx="1438275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75824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6067" y="4384973"/>
            <a:ext cx="543393" cy="484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41648" y="5847962"/>
            <a:ext cx="225717" cy="259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3007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6579" y="1272323"/>
            <a:ext cx="609658" cy="563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0934" y="3191684"/>
            <a:ext cx="257199" cy="296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63015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00479" y="4262497"/>
            <a:ext cx="187588" cy="20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0479" y="4825296"/>
            <a:ext cx="180640" cy="20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0479" y="5381146"/>
            <a:ext cx="180640" cy="20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00479" y="5936997"/>
            <a:ext cx="173692" cy="20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1052695"/>
            <a:ext cx="8640000" cy="5109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6576" y="3569435"/>
            <a:ext cx="257199" cy="305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80821" y="3540835"/>
            <a:ext cx="1285997" cy="381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18307" y="4808738"/>
            <a:ext cx="171466" cy="295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76196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5830" y="2120441"/>
            <a:ext cx="235226" cy="252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82632" y="2826777"/>
            <a:ext cx="226825" cy="269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65830" y="3541522"/>
            <a:ext cx="235226" cy="260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5928360" y="2120265"/>
            <a:ext cx="226695" cy="32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5945505" y="2827020"/>
            <a:ext cx="226695" cy="33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5928360" y="3541395"/>
            <a:ext cx="226695" cy="33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2198370" y="4272915"/>
            <a:ext cx="377825" cy="32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1"/>
          <p:cNvSpPr/>
          <p:nvPr/>
        </p:nvSpPr>
        <p:spPr bwMode="white">
          <a:xfrm>
            <a:off x="2223770" y="4987925"/>
            <a:ext cx="327660" cy="32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3"/>
          <p:cNvSpPr/>
          <p:nvPr/>
        </p:nvSpPr>
        <p:spPr bwMode="white">
          <a:xfrm>
            <a:off x="2198370" y="5702300"/>
            <a:ext cx="377825" cy="31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10"/>
          <p:cNvSpPr/>
          <p:nvPr/>
        </p:nvSpPr>
        <p:spPr bwMode="white">
          <a:xfrm>
            <a:off x="5861435" y="4273084"/>
            <a:ext cx="386443" cy="260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12"/>
          <p:cNvSpPr/>
          <p:nvPr/>
        </p:nvSpPr>
        <p:spPr bwMode="white">
          <a:xfrm>
            <a:off x="5886637" y="4987828"/>
            <a:ext cx="378042" cy="260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14"/>
          <p:cNvSpPr/>
          <p:nvPr/>
        </p:nvSpPr>
        <p:spPr bwMode="white">
          <a:xfrm>
            <a:off x="5861435" y="5702573"/>
            <a:ext cx="394844" cy="252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8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3780530"/>
            <a:ext cx="7801719" cy="1221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8640000" cy="5542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1985" y="5517515"/>
            <a:ext cx="7941310" cy="67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2022-11-24T13:07:44Z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A4197A7683F04D4FA10A86D08A06EDFC</vt:lpwstr>
  </property>
</Properties>
</file>