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9" r:id="rId4"/>
    <p:sldId id="260" r:id="rId5"/>
    <p:sldId id="261" r:id="rId6"/>
    <p:sldId id="262" r:id="rId7"/>
    <p:sldId id="263" r:id="rId8"/>
    <p:sldId id="265" r:id="rId9"/>
    <p:sldId id="270" r:id="rId10"/>
    <p:sldId id="271" r:id="rId11"/>
    <p:sldId id="268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6025" y="2186940"/>
            <a:ext cx="4171950" cy="76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095" y="3425190"/>
            <a:ext cx="5591175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605" y="154305"/>
            <a:ext cx="6248400" cy="6703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4065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46358" y="1319887"/>
            <a:ext cx="171466" cy="295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69490" y="2121464"/>
            <a:ext cx="257199" cy="305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56149" y="2894414"/>
            <a:ext cx="857331" cy="381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93326" y="3705534"/>
            <a:ext cx="857331" cy="381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31606" y="4516654"/>
            <a:ext cx="857331" cy="381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692785"/>
            <a:ext cx="7145020" cy="5849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3177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2896" y="1410743"/>
            <a:ext cx="1705137" cy="391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36347" y="2260081"/>
            <a:ext cx="171466" cy="29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84771" y="3023530"/>
            <a:ext cx="857331" cy="391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4293100"/>
            <a:ext cx="8640000" cy="1996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740735" y="5286681"/>
            <a:ext cx="257199" cy="296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731010" y="5716270"/>
            <a:ext cx="267335" cy="325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34205"/>
            <a:ext cx="80978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549140"/>
            <a:ext cx="68264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14"/>
          <p:cNvSpPr/>
          <p:nvPr/>
        </p:nvSpPr>
        <p:spPr bwMode="white">
          <a:xfrm>
            <a:off x="1553845" y="3010535"/>
            <a:ext cx="4523105" cy="2598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995" y="764405"/>
            <a:ext cx="80408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26600" y="968534"/>
            <a:ext cx="248228" cy="27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16634" y="1696300"/>
            <a:ext cx="248228" cy="27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59920" y="2415190"/>
            <a:ext cx="593976" cy="28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28001" y="3142956"/>
            <a:ext cx="629437" cy="27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3620" y="5101590"/>
            <a:ext cx="7096125" cy="1367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2022-11-24T13:07:15Z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BC6A9E4E026046D783274E7C7E83F228</vt:lpwstr>
  </property>
</Properties>
</file>