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124450"/>
            <a:ext cx="8640000" cy="1928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79765" y="1305824"/>
            <a:ext cx="666813" cy="295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46226" y="1993136"/>
            <a:ext cx="257199" cy="295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59875" y="2689995"/>
            <a:ext cx="171466" cy="295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94164" y="2689995"/>
            <a:ext cx="257199" cy="295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6025" y="2186940"/>
            <a:ext cx="4171950" cy="76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75" y="3444875"/>
            <a:ext cx="558165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605" y="404495"/>
            <a:ext cx="7000240" cy="6082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052695"/>
            <a:ext cx="8640000" cy="23283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31210" y="1396219"/>
            <a:ext cx="257199" cy="295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60846" y="1396219"/>
            <a:ext cx="276251" cy="295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84594" y="2865740"/>
            <a:ext cx="647761" cy="295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49470"/>
            <a:ext cx="785350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750" y="692650"/>
            <a:ext cx="859617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86495" y="2324808"/>
            <a:ext cx="7316699" cy="1119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77017" y="5247509"/>
            <a:ext cx="6852297" cy="1129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05960"/>
            <a:ext cx="788240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764405"/>
            <a:ext cx="701810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16380" y="1972310"/>
            <a:ext cx="4805045" cy="2376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60162" y="5022469"/>
            <a:ext cx="139278" cy="232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88623" y="5014727"/>
            <a:ext cx="201180" cy="24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08949" y="5579888"/>
            <a:ext cx="208918" cy="247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83246" y="5587630"/>
            <a:ext cx="208918" cy="232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605" y="476885"/>
            <a:ext cx="7691120" cy="62020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2022-11-08T02:00:00Z</dcterms:created>
  <dcterms:modified xsi:type="dcterms:W3CDTF">2022-11-24T13:06:57Z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B9A2D17DD425455FB6BBBE83D164A9F6</vt:lpwstr>
  </property>
</Properties>
</file>