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0" r:id="rId4"/>
    <p:sldId id="260" r:id="rId5"/>
    <p:sldId id="261" r:id="rId6"/>
    <p:sldId id="262" r:id="rId7"/>
    <p:sldId id="263" r:id="rId8"/>
    <p:sldId id="271" r:id="rId9"/>
    <p:sldId id="272" r:id="rId10"/>
    <p:sldId id="266" r:id="rId11"/>
    <p:sldId id="267" r:id="rId12"/>
    <p:sldId id="273" r:id="rId13"/>
    <p:sldId id="269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36490"/>
            <a:ext cx="8640000" cy="54427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54412" y="4263153"/>
            <a:ext cx="5020154" cy="14965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332605"/>
            <a:ext cx="674021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68020" y="4413250"/>
            <a:ext cx="5293995" cy="1688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91640" y="2132965"/>
            <a:ext cx="5991225" cy="7429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725" y="3449320"/>
            <a:ext cx="5162550" cy="6762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21225"/>
            <a:ext cx="825519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173345" y="2717165"/>
            <a:ext cx="545465" cy="853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36090" y="3690620"/>
            <a:ext cx="774065" cy="905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908907" y="5970845"/>
            <a:ext cx="163829" cy="2825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750" y="620895"/>
            <a:ext cx="760430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40075" y="1744345"/>
            <a:ext cx="533400" cy="714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66900" y="2741930"/>
            <a:ext cx="840105" cy="774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382250" y="4745960"/>
            <a:ext cx="385664" cy="2682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012531" y="4745960"/>
            <a:ext cx="377280" cy="2682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381250" y="5822315"/>
            <a:ext cx="419100" cy="116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945459" y="5752074"/>
            <a:ext cx="385664" cy="2682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8" grpId="0" bldLvl="0" animBg="1"/>
      <p:bldP spid="9" grpId="0" bldLvl="0" animBg="1"/>
      <p:bldP spid="10" grpId="0" bldLvl="0" animBg="1"/>
      <p:bldP spid="1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360" y="1052695"/>
            <a:ext cx="8640000" cy="33729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480935" y="2367280"/>
            <a:ext cx="709930" cy="822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18230" y="3491865"/>
            <a:ext cx="473075" cy="822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064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885440" y="2620645"/>
            <a:ext cx="593725" cy="1087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09565" y="2620645"/>
            <a:ext cx="593725" cy="1087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726045" y="2620645"/>
            <a:ext cx="671830" cy="1087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2885440" y="3841750"/>
            <a:ext cx="593725" cy="782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4"/>
          <p:cNvSpPr/>
          <p:nvPr/>
        </p:nvSpPr>
        <p:spPr bwMode="white">
          <a:xfrm>
            <a:off x="5409565" y="3841750"/>
            <a:ext cx="593725" cy="782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5"/>
          <p:cNvSpPr/>
          <p:nvPr/>
        </p:nvSpPr>
        <p:spPr bwMode="white">
          <a:xfrm>
            <a:off x="7726045" y="3841750"/>
            <a:ext cx="671830" cy="782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360" y="1052695"/>
            <a:ext cx="8640000" cy="40085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82065" y="2898140"/>
            <a:ext cx="3571240" cy="1922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60035" y="2871470"/>
            <a:ext cx="3065145" cy="2199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360" y="980940"/>
            <a:ext cx="8640000" cy="40058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07135" y="2849880"/>
            <a:ext cx="2983865" cy="2167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27245" y="2795270"/>
            <a:ext cx="3671570" cy="2221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236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82990" y="3941983"/>
            <a:ext cx="5039206" cy="19175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</cp:revision>
  <dcterms:created xsi:type="dcterms:W3CDTF">2022-11-08T02:00:00Z</dcterms:created>
  <dcterms:modified xsi:type="dcterms:W3CDTF">2022-11-23T06:00:25Z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A071F35AD2484CE8943526EF26AF5D84</vt:lpwstr>
  </property>
</Properties>
</file>