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1" r:id="rId4"/>
    <p:sldId id="260" r:id="rId5"/>
    <p:sldId id="272" r:id="rId6"/>
    <p:sldId id="273" r:id="rId7"/>
    <p:sldId id="263" r:id="rId8"/>
    <p:sldId id="264" r:id="rId9"/>
    <p:sldId id="266" r:id="rId10"/>
    <p:sldId id="268" r:id="rId11"/>
    <p:sldId id="274" r:id="rId12"/>
    <p:sldId id="270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332605"/>
            <a:ext cx="66395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708025" y="4220210"/>
            <a:ext cx="4765040" cy="1975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1640" y="2132965"/>
            <a:ext cx="5991225" cy="7429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45" y="3430270"/>
            <a:ext cx="7153275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92980"/>
            <a:ext cx="78848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052695"/>
            <a:ext cx="8640000" cy="4933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7600" y="2235835"/>
            <a:ext cx="552450" cy="875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9"/>
          <p:cNvSpPr/>
          <p:nvPr/>
        </p:nvSpPr>
        <p:spPr bwMode="white">
          <a:xfrm>
            <a:off x="1118235" y="4230370"/>
            <a:ext cx="551180" cy="817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3"/>
          <p:cNvSpPr/>
          <p:nvPr/>
        </p:nvSpPr>
        <p:spPr bwMode="white">
          <a:xfrm>
            <a:off x="3719195" y="2181860"/>
            <a:ext cx="699770" cy="937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10"/>
          <p:cNvSpPr/>
          <p:nvPr/>
        </p:nvSpPr>
        <p:spPr bwMode="white">
          <a:xfrm>
            <a:off x="3723005" y="4230370"/>
            <a:ext cx="695960" cy="816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8"/>
          <p:cNvSpPr/>
          <p:nvPr/>
        </p:nvSpPr>
        <p:spPr bwMode="white">
          <a:xfrm>
            <a:off x="6979986" y="3676922"/>
            <a:ext cx="171466" cy="295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11"/>
          <p:cNvSpPr/>
          <p:nvPr/>
        </p:nvSpPr>
        <p:spPr bwMode="white">
          <a:xfrm>
            <a:off x="6951408" y="4144511"/>
            <a:ext cx="257199" cy="295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14"/>
          <p:cNvSpPr/>
          <p:nvPr/>
        </p:nvSpPr>
        <p:spPr bwMode="white">
          <a:xfrm>
            <a:off x="6913304" y="4907923"/>
            <a:ext cx="180992" cy="295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15"/>
          <p:cNvSpPr/>
          <p:nvPr/>
        </p:nvSpPr>
        <p:spPr bwMode="white">
          <a:xfrm>
            <a:off x="6894253" y="5375512"/>
            <a:ext cx="247673" cy="295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14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260" y="1012055"/>
            <a:ext cx="8640000" cy="4832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08445" y="1393825"/>
            <a:ext cx="579120" cy="675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58355" y="1953895"/>
            <a:ext cx="569595" cy="674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23155" y="2478405"/>
            <a:ext cx="704850" cy="711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052777" y="3700155"/>
            <a:ext cx="1209790" cy="762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947110" y="4939351"/>
            <a:ext cx="819228" cy="762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95" y="5661660"/>
            <a:ext cx="1685925" cy="19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9" grpId="0" bldLvl="0" animBg="1"/>
      <p:bldP spid="12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59"/>
          <a:stretch>
            <a:fillRect/>
          </a:stretch>
        </p:blipFill>
        <p:spPr>
          <a:xfrm>
            <a:off x="215900" y="1192665"/>
            <a:ext cx="8639810" cy="4657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64379" y="3817942"/>
            <a:ext cx="276251" cy="305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79395" y="3817942"/>
            <a:ext cx="342932" cy="305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04360"/>
            <a:ext cx="8640000" cy="2737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700" y="2897370"/>
            <a:ext cx="8640000" cy="3309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6141053" y="4242030"/>
            <a:ext cx="295303" cy="305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704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35360" y="4282518"/>
            <a:ext cx="4601014" cy="1534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23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35360" y="3817964"/>
            <a:ext cx="4639117" cy="2709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2022-11-24T13:06:05Z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F7F32D8FE3F94AC787F3F04B0C500C34</vt:lpwstr>
  </property>
</Properties>
</file>