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60" r:id="rId5"/>
    <p:sldId id="261" r:id="rId6"/>
    <p:sldId id="271" r:id="rId7"/>
    <p:sldId id="263" r:id="rId8"/>
    <p:sldId id="264" r:id="rId9"/>
    <p:sldId id="265" r:id="rId10"/>
    <p:sldId id="272" r:id="rId11"/>
    <p:sldId id="267" r:id="rId12"/>
    <p:sldId id="273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59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68550" y="3369310"/>
            <a:ext cx="457200" cy="870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41060" y="3369310"/>
            <a:ext cx="476250" cy="870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2368550" y="4516120"/>
            <a:ext cx="457200" cy="817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5941060" y="4516120"/>
            <a:ext cx="476250" cy="817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750" y="1052695"/>
            <a:ext cx="8640000" cy="41365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8970" y="3044190"/>
            <a:ext cx="6462395" cy="2255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1640" y="2132965"/>
            <a:ext cx="5991225" cy="7429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3477895"/>
            <a:ext cx="6019800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05960"/>
            <a:ext cx="71895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91840" y="3346450"/>
            <a:ext cx="412115" cy="671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23335" y="4385945"/>
            <a:ext cx="349250" cy="648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81550" y="4393565"/>
            <a:ext cx="370205" cy="693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45810" y="4385945"/>
            <a:ext cx="466090" cy="642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3407410" y="5634355"/>
            <a:ext cx="296545" cy="232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4232275" y="5433060"/>
            <a:ext cx="296545" cy="635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4839970" y="5589270"/>
            <a:ext cx="296545" cy="314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7"/>
          <p:cNvSpPr/>
          <p:nvPr/>
        </p:nvSpPr>
        <p:spPr bwMode="white">
          <a:xfrm>
            <a:off x="5448300" y="5433060"/>
            <a:ext cx="340995" cy="635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9" grpId="0" bldLvl="0" animBg="1"/>
      <p:bldP spid="10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9470"/>
            <a:ext cx="85312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3920" y="2746375"/>
            <a:ext cx="3077210" cy="3465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07131" y="2992999"/>
            <a:ext cx="2295069" cy="3218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908550"/>
            <a:ext cx="8640000" cy="5097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88645" y="2348865"/>
            <a:ext cx="2773680" cy="3538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22825" y="2348865"/>
            <a:ext cx="3268980" cy="3538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77715"/>
            <a:ext cx="8640000" cy="5663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03409" y="1874411"/>
            <a:ext cx="333406" cy="286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46253" y="3094830"/>
            <a:ext cx="390562" cy="381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93883" y="4381992"/>
            <a:ext cx="342932" cy="276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93883" y="5631015"/>
            <a:ext cx="342932" cy="276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80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988921" y="2272934"/>
            <a:ext cx="295303" cy="305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052695"/>
            <a:ext cx="8640000" cy="42982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03955" y="1500625"/>
            <a:ext cx="295303" cy="304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10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12570" y="4321175"/>
            <a:ext cx="3941445" cy="1028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2022-11-08T02:00:00Z</dcterms:created>
  <dcterms:modified xsi:type="dcterms:W3CDTF">2022-11-24T13:05:49Z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A7E5FA9A856B4181BDE02292BE1597BC</vt:lpwstr>
  </property>
</Properties>
</file>