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71" r:id="rId6"/>
    <p:sldId id="27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8640000" cy="5579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554" y="4379634"/>
            <a:ext cx="6696714" cy="2031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62898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28881" y="3159305"/>
            <a:ext cx="464627" cy="50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81156" y="3159305"/>
            <a:ext cx="374476" cy="50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29409" y="3166245"/>
            <a:ext cx="464627" cy="499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18743" y="5664558"/>
            <a:ext cx="464627" cy="499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29409" y="5664558"/>
            <a:ext cx="464627" cy="499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2132965"/>
            <a:ext cx="5991225" cy="742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5" y="3458845"/>
            <a:ext cx="60864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3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4253839"/>
            <a:ext cx="2076648" cy="1906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52670" y="4140835"/>
            <a:ext cx="3097530" cy="2028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3473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9305" y="2367280"/>
            <a:ext cx="2458085" cy="199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6640" y="2367280"/>
            <a:ext cx="2994025" cy="199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3523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9305" y="2348865"/>
            <a:ext cx="3175635" cy="1988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66490" y="2418349"/>
            <a:ext cx="2095700" cy="191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2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83685" y="2482215"/>
            <a:ext cx="647700" cy="75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0710" y="2491740"/>
            <a:ext cx="647700" cy="75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083685" y="3577590"/>
            <a:ext cx="647700" cy="848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950710" y="3583940"/>
            <a:ext cx="647700" cy="84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083685" y="4789805"/>
            <a:ext cx="647700" cy="71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950710" y="4791710"/>
            <a:ext cx="647700" cy="71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9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88877" y="2309106"/>
            <a:ext cx="295303" cy="314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3568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84859" y="2693598"/>
            <a:ext cx="276251" cy="295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1639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4062" y="3686501"/>
            <a:ext cx="6732757" cy="2731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2022-11-24T13:05:31Z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FD6D2761BFF34611B045A0E6BA3158F8</vt:lpwstr>
  </property>
</Properties>
</file>