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71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052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0765" y="3918620"/>
            <a:ext cx="6777103" cy="275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736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4987" y="4046719"/>
            <a:ext cx="246294" cy="28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0462" y="4046719"/>
            <a:ext cx="246294" cy="28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2083" y="4046719"/>
            <a:ext cx="374002" cy="28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2353" y="5206022"/>
            <a:ext cx="164196" cy="27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9584" y="5196893"/>
            <a:ext cx="237172" cy="28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3839" y="5196893"/>
            <a:ext cx="392246" cy="28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25924" y="6319683"/>
            <a:ext cx="2782215" cy="38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2132965"/>
            <a:ext cx="5991225" cy="742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3449320"/>
            <a:ext cx="60864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5094036"/>
            <a:ext cx="257199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63982" y="5561228"/>
            <a:ext cx="2571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778690" y="5094036"/>
            <a:ext cx="276251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3778690" y="5561228"/>
            <a:ext cx="266725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702923" y="5094036"/>
            <a:ext cx="2571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5693398" y="5561228"/>
            <a:ext cx="266725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7617631" y="5094036"/>
            <a:ext cx="257199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7617631" y="5561228"/>
            <a:ext cx="2571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555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4109" y="1562920"/>
            <a:ext cx="266725" cy="29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2918" y="1562920"/>
            <a:ext cx="257199" cy="29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3459" y="2773481"/>
            <a:ext cx="247673" cy="29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1455" y="2439670"/>
            <a:ext cx="623570" cy="86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59505" y="3691890"/>
            <a:ext cx="668655" cy="96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1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35555" y="4646295"/>
            <a:ext cx="2902585" cy="107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980940"/>
            <a:ext cx="8640000" cy="4769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5511" y="3985998"/>
            <a:ext cx="2752987" cy="772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4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1590" y="2009775"/>
            <a:ext cx="1281430" cy="97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0215" y="2009775"/>
            <a:ext cx="1303020" cy="97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18410" y="3221355"/>
            <a:ext cx="1838325" cy="113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16"/>
          <p:cNvSpPr/>
          <p:nvPr/>
        </p:nvSpPr>
        <p:spPr bwMode="white">
          <a:xfrm>
            <a:off x="6800215" y="3216275"/>
            <a:ext cx="1254125" cy="1004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4"/>
          <p:cNvSpPr/>
          <p:nvPr/>
        </p:nvSpPr>
        <p:spPr bwMode="white">
          <a:xfrm>
            <a:off x="2563495" y="4439920"/>
            <a:ext cx="1278890" cy="102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6"/>
          <p:cNvSpPr/>
          <p:nvPr/>
        </p:nvSpPr>
        <p:spPr bwMode="white">
          <a:xfrm>
            <a:off x="6714490" y="4439920"/>
            <a:ext cx="1281430" cy="97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9" grpId="0" bldLvl="0" animBg="1"/>
      <p:bldP spid="3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6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5299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256" y="2816083"/>
            <a:ext cx="7839823" cy="3183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2022-11-24T13:04:50Z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960AD900361A484C9D877654E781767E</vt:lpwstr>
  </property>
</Properties>
</file>