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68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04360"/>
            <a:ext cx="67119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9765" y="3284220"/>
            <a:ext cx="3914775" cy="301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6425" y="2421255"/>
            <a:ext cx="5391150" cy="752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3430270"/>
            <a:ext cx="6362700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3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50200" y="4717666"/>
            <a:ext cx="447717" cy="381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74654" y="4755857"/>
            <a:ext cx="476295" cy="295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908550"/>
            <a:ext cx="8640000" cy="52293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60669" y="1166198"/>
            <a:ext cx="304829" cy="305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13304" y="1137570"/>
            <a:ext cx="457243" cy="381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17075" y="1920058"/>
            <a:ext cx="447717" cy="305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31430" y="3399151"/>
            <a:ext cx="304829" cy="314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64528" y="4133926"/>
            <a:ext cx="447717" cy="381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17075" y="4897328"/>
            <a:ext cx="447717" cy="305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873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35757" y="2213663"/>
            <a:ext cx="276251" cy="304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1124450"/>
            <a:ext cx="8640000" cy="3102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21225"/>
            <a:ext cx="8640000" cy="5600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92515" y="3402253"/>
            <a:ext cx="1905181" cy="973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98183" y="3917468"/>
            <a:ext cx="1047850" cy="1392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36490"/>
            <a:ext cx="686750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05780" y="3210174"/>
            <a:ext cx="2922663" cy="1932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052695"/>
            <a:ext cx="8640000" cy="4634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07285" y="5143311"/>
            <a:ext cx="5010628" cy="390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2022-11-08T02:00:00Z</dcterms:created>
  <dcterms:modified xsi:type="dcterms:W3CDTF">2022-11-24T13:04:09Z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14F8A74721B44224BF050776FBD4A802</vt:lpwstr>
  </property>
</Properties>
</file>