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07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3425" y="3628390"/>
            <a:ext cx="6886575" cy="2565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360" y="1164455"/>
            <a:ext cx="8640000" cy="3085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256" y="1412804"/>
            <a:ext cx="6715766" cy="2731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45" y="3415665"/>
            <a:ext cx="623887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1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12317" y="3358859"/>
            <a:ext cx="457243" cy="390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9197" y="4398171"/>
            <a:ext cx="457243" cy="40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4423" y="4426776"/>
            <a:ext cx="447717" cy="352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570002" y="4207472"/>
            <a:ext cx="171466" cy="29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7541424" y="4674686"/>
            <a:ext cx="257199" cy="29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3379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7033" y="1367707"/>
            <a:ext cx="438191" cy="36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7705" y="2408204"/>
            <a:ext cx="447717" cy="36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2931" y="2408204"/>
            <a:ext cx="438191" cy="372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489933" y="2198196"/>
            <a:ext cx="257199" cy="30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7385148" y="2665942"/>
            <a:ext cx="466769" cy="30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2965126" y="3505976"/>
            <a:ext cx="476295" cy="295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4679789" y="3964176"/>
            <a:ext cx="466769" cy="30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6489712" y="3496430"/>
            <a:ext cx="257199" cy="30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5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40057" y="5876193"/>
            <a:ext cx="685865" cy="30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559594" y="5647349"/>
            <a:ext cx="257199" cy="30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3483386" y="6114572"/>
            <a:ext cx="438191" cy="29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483828" y="5876193"/>
            <a:ext cx="895435" cy="30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712890" y="5647349"/>
            <a:ext cx="466769" cy="30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7636683" y="6114572"/>
            <a:ext cx="647761" cy="29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851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13326" y="4108166"/>
            <a:ext cx="676339" cy="30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532863" y="3879383"/>
            <a:ext cx="257199" cy="30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3456656" y="4346482"/>
            <a:ext cx="438191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580933" y="3879383"/>
            <a:ext cx="466769" cy="30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5390415" y="4346482"/>
            <a:ext cx="866857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267019" y="4108166"/>
            <a:ext cx="1105005" cy="30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606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7043" y="3108521"/>
            <a:ext cx="608522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8975" y="2845435"/>
            <a:ext cx="592455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7059" y="4126956"/>
            <a:ext cx="600186" cy="258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29935" y="3919220"/>
            <a:ext cx="624205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75348" y="5145391"/>
            <a:ext cx="758569" cy="258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42940" y="4938395"/>
            <a:ext cx="785495" cy="69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42067" y="6147130"/>
            <a:ext cx="600186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768975" y="5901055"/>
            <a:ext cx="685165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8" grpId="0" animBg="1"/>
      <p:bldP spid="10" grpId="0" bldLvl="0" animBg="1"/>
      <p:bldP spid="12" grpId="0" animBg="1"/>
      <p:bldP spid="14" grpId="0" bldLvl="0" animBg="1"/>
      <p:bldP spid="16" grpId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2663919"/>
            <a:ext cx="6487144" cy="134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2636119"/>
            <a:ext cx="581080" cy="30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2636119"/>
            <a:ext cx="781124" cy="30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4010" y="2635885"/>
            <a:ext cx="91376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8525" y="4106545"/>
            <a:ext cx="544195" cy="6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88392" y="4106318"/>
            <a:ext cx="695391" cy="68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93410" y="4105910"/>
            <a:ext cx="781050" cy="68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9" grpId="0" bldLvl="0" animBg="1"/>
      <p:bldP spid="10" grpId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4EABCE0B7847491DA4DB71FC8E1C3D0F</vt:lpwstr>
  </property>
</Properties>
</file>