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52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79608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3420" y="3923030"/>
            <a:ext cx="7255510" cy="2451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820" y="3406140"/>
            <a:ext cx="54197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79642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60052" y="4643301"/>
            <a:ext cx="1580552" cy="36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0052" y="5302843"/>
            <a:ext cx="1580552" cy="36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6409" y="5962385"/>
            <a:ext cx="807838" cy="36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5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052695"/>
            <a:ext cx="71895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68188" y="3416992"/>
            <a:ext cx="6555390" cy="330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137025" y="1623060"/>
            <a:ext cx="512445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1866900" y="2020570"/>
            <a:ext cx="689610" cy="280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907540" y="2348865"/>
            <a:ext cx="680720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3388995" y="2343785"/>
            <a:ext cx="126047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2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4886" y="4248246"/>
            <a:ext cx="4886791" cy="110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5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4081385"/>
            <a:ext cx="7296846" cy="1800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2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3415906"/>
            <a:ext cx="3591267" cy="248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2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9902" y="2119384"/>
            <a:ext cx="247673" cy="29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7411" y="2119384"/>
            <a:ext cx="257199" cy="30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0377" y="2825021"/>
            <a:ext cx="266725" cy="29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17411" y="2825021"/>
            <a:ext cx="257199" cy="29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79087" y="3530658"/>
            <a:ext cx="257199" cy="30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36595" y="3530658"/>
            <a:ext cx="257199" cy="30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54765" y="4207688"/>
            <a:ext cx="2905402" cy="390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35757" y="5323358"/>
            <a:ext cx="180992" cy="30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2022-11-24T13:01:37Z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106F051CB9704DF7B686A5F30F1560B9</vt:lpwstr>
  </property>
</Properties>
</file>