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0" r:id="rId5"/>
    <p:sldId id="269" r:id="rId6"/>
    <p:sldId id="270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7970" y="2263140"/>
            <a:ext cx="6067425" cy="752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3429000"/>
            <a:ext cx="6238875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62075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49839" y="2563603"/>
            <a:ext cx="1519390" cy="92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36528" y="2563603"/>
            <a:ext cx="1512545" cy="924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31588" y="3940249"/>
            <a:ext cx="568060" cy="52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18277" y="3940249"/>
            <a:ext cx="561216" cy="520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22082" y="5351141"/>
            <a:ext cx="1314067" cy="321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01927" y="5351141"/>
            <a:ext cx="1314067" cy="321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94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92530" y="3129280"/>
            <a:ext cx="2752725" cy="1024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45100" y="3180080"/>
            <a:ext cx="2497455" cy="973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257935" y="4597400"/>
            <a:ext cx="2533015" cy="901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5505450" y="4489450"/>
            <a:ext cx="2605405" cy="10363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18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1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1185545" y="3066415"/>
            <a:ext cx="2305050" cy="983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293995" y="3121025"/>
            <a:ext cx="2359660" cy="838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40130" y="4356735"/>
            <a:ext cx="2062480" cy="967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24"/>
          <p:cNvSpPr/>
          <p:nvPr/>
        </p:nvSpPr>
        <p:spPr bwMode="white">
          <a:xfrm>
            <a:off x="5266690" y="4483100"/>
            <a:ext cx="2728595" cy="921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" grpId="0" bldLvl="0" animBg="1"/>
      <p:bldP spid="22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9470"/>
            <a:ext cx="78613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88804" y="2271638"/>
            <a:ext cx="398699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3"/>
          <p:cNvSpPr/>
          <p:nvPr/>
        </p:nvSpPr>
        <p:spPr bwMode="white">
          <a:xfrm>
            <a:off x="3414262" y="1846578"/>
            <a:ext cx="424701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4991725" y="2280313"/>
            <a:ext cx="398699" cy="26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2036149" y="3520795"/>
            <a:ext cx="234019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6"/>
          <p:cNvSpPr/>
          <p:nvPr/>
        </p:nvSpPr>
        <p:spPr bwMode="white">
          <a:xfrm>
            <a:off x="3509603" y="3095735"/>
            <a:ext cx="407366" cy="26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7"/>
          <p:cNvSpPr/>
          <p:nvPr/>
        </p:nvSpPr>
        <p:spPr bwMode="white">
          <a:xfrm>
            <a:off x="5035062" y="3095735"/>
            <a:ext cx="433368" cy="26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1" name="Rectangle 10"/>
          <p:cNvSpPr/>
          <p:nvPr/>
        </p:nvSpPr>
        <p:spPr bwMode="white">
          <a:xfrm>
            <a:off x="1169411" y="4761277"/>
            <a:ext cx="398699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2" name="Rectangle 9"/>
          <p:cNvSpPr/>
          <p:nvPr/>
        </p:nvSpPr>
        <p:spPr bwMode="white">
          <a:xfrm>
            <a:off x="3440264" y="4336216"/>
            <a:ext cx="398699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11"/>
          <p:cNvSpPr/>
          <p:nvPr/>
        </p:nvSpPr>
        <p:spPr bwMode="white">
          <a:xfrm>
            <a:off x="4965723" y="4761277"/>
            <a:ext cx="424701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13"/>
          <p:cNvSpPr/>
          <p:nvPr/>
        </p:nvSpPr>
        <p:spPr bwMode="white">
          <a:xfrm>
            <a:off x="2027482" y="6010433"/>
            <a:ext cx="242686" cy="277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5" name="Rectangle 12"/>
          <p:cNvSpPr/>
          <p:nvPr/>
        </p:nvSpPr>
        <p:spPr bwMode="white">
          <a:xfrm>
            <a:off x="3483601" y="5585373"/>
            <a:ext cx="433368" cy="26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14"/>
          <p:cNvSpPr/>
          <p:nvPr/>
        </p:nvSpPr>
        <p:spPr bwMode="white">
          <a:xfrm>
            <a:off x="5061064" y="6010433"/>
            <a:ext cx="407366" cy="26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64735"/>
            <a:ext cx="73467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14812" y="5182709"/>
            <a:ext cx="4268744" cy="1369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82651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0980" y="4804262"/>
            <a:ext cx="7372089" cy="154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21225"/>
            <a:ext cx="71306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965" y="3822700"/>
            <a:ext cx="7191375" cy="2628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2022-11-08T02:00:00Z</dcterms:created>
  <dcterms:modified xsi:type="dcterms:W3CDTF">2022-11-24T13:00:59Z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01F2AED172AA4EA4AE25DF30B1ED07E4</vt:lpwstr>
  </property>
</Properties>
</file>