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1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72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3694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0240" y="1270000"/>
            <a:ext cx="8084820" cy="280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71819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0235" y="4575810"/>
            <a:ext cx="6367145" cy="1715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7970" y="2263140"/>
            <a:ext cx="6067425" cy="752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570" y="3458845"/>
            <a:ext cx="4848225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582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32387" y="3974003"/>
            <a:ext cx="335719" cy="270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32387" y="4935559"/>
            <a:ext cx="335719" cy="270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85759" y="6354554"/>
            <a:ext cx="382347" cy="373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5285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70636" y="2064084"/>
            <a:ext cx="342932" cy="286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70636" y="2808315"/>
            <a:ext cx="342932" cy="27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70636" y="4296775"/>
            <a:ext cx="342932" cy="27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70636" y="5785236"/>
            <a:ext cx="342932" cy="27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3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50156" y="4291803"/>
            <a:ext cx="295303" cy="314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2561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79104" y="2433702"/>
            <a:ext cx="304829" cy="30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3685405"/>
            <a:ext cx="8640000" cy="1982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236965" y="4142842"/>
            <a:ext cx="314355" cy="304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3372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22566" y="2534603"/>
            <a:ext cx="295303" cy="304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53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35448" y="3985468"/>
            <a:ext cx="3810363" cy="2743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736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2022-11-22T13:19:48Z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7BB9D4686A644591A7C1E62E4AF88B11</vt:lpwstr>
  </property>
</Properties>
</file>