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69090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44820" y="2841251"/>
            <a:ext cx="693186" cy="312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7570" y="3481251"/>
            <a:ext cx="358019" cy="312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030" y="3429000"/>
            <a:ext cx="53625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65794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95332" y="2418756"/>
            <a:ext cx="195859" cy="22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0045" y="2781476"/>
            <a:ext cx="340940" cy="22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4038890" y="2592862"/>
            <a:ext cx="210367" cy="22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1884434" y="3543189"/>
            <a:ext cx="333686" cy="22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4699010" y="3543189"/>
            <a:ext cx="195859" cy="22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5903184" y="3543189"/>
            <a:ext cx="362703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2138326" y="4892509"/>
            <a:ext cx="130573" cy="22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2116564" y="5247975"/>
            <a:ext cx="195859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4205734" y="4885255"/>
            <a:ext cx="210367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2"/>
          <p:cNvSpPr/>
          <p:nvPr/>
        </p:nvSpPr>
        <p:spPr bwMode="white">
          <a:xfrm>
            <a:off x="4212988" y="5247975"/>
            <a:ext cx="195859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3"/>
          <p:cNvSpPr/>
          <p:nvPr/>
        </p:nvSpPr>
        <p:spPr bwMode="white">
          <a:xfrm>
            <a:off x="3153895" y="6016942"/>
            <a:ext cx="195859" cy="22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954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11385" y="2311639"/>
            <a:ext cx="610912" cy="29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8823" y="2765401"/>
            <a:ext cx="805293" cy="29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6852727" y="2311639"/>
            <a:ext cx="444299" cy="29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6686115" y="2765401"/>
            <a:ext cx="805293" cy="29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2622623" y="3524758"/>
            <a:ext cx="416531" cy="29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2594854" y="3978520"/>
            <a:ext cx="444299" cy="28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6945289" y="3524758"/>
            <a:ext cx="444299" cy="28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6787933" y="3978520"/>
            <a:ext cx="805293" cy="28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1"/>
          <p:cNvSpPr/>
          <p:nvPr/>
        </p:nvSpPr>
        <p:spPr bwMode="white">
          <a:xfrm>
            <a:off x="3048410" y="4737877"/>
            <a:ext cx="444299" cy="28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2"/>
          <p:cNvSpPr/>
          <p:nvPr/>
        </p:nvSpPr>
        <p:spPr bwMode="white">
          <a:xfrm>
            <a:off x="2863286" y="5182379"/>
            <a:ext cx="842318" cy="29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3"/>
          <p:cNvSpPr/>
          <p:nvPr/>
        </p:nvSpPr>
        <p:spPr bwMode="white">
          <a:xfrm>
            <a:off x="3039154" y="5941736"/>
            <a:ext cx="462812" cy="28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14"/>
          <p:cNvSpPr/>
          <p:nvPr/>
        </p:nvSpPr>
        <p:spPr bwMode="white">
          <a:xfrm>
            <a:off x="2974360" y="6395498"/>
            <a:ext cx="629424" cy="29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822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3409" y="5032468"/>
            <a:ext cx="5716574" cy="169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190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285" y="2213404"/>
            <a:ext cx="6363307" cy="2025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740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2970" y="4776490"/>
            <a:ext cx="4320652" cy="174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306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9329" y="4401310"/>
            <a:ext cx="7079631" cy="202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350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9040" y="2235942"/>
            <a:ext cx="6287100" cy="2032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2022-11-24T12:59:12Z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3D292AAD921E4DB5BEEA0A0A771E58C4</vt:lpwstr>
  </property>
</Properties>
</file>