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72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2954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4895" y="1977390"/>
            <a:ext cx="7045960" cy="2030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74424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6540" y="4802794"/>
            <a:ext cx="5817752" cy="16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0395" y="2277110"/>
            <a:ext cx="5362575" cy="714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770" y="3429000"/>
            <a:ext cx="621982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8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59991" y="4094683"/>
            <a:ext cx="866857" cy="391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85" y="1008245"/>
            <a:ext cx="8640000" cy="5361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3599" y="2009940"/>
            <a:ext cx="676339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28957" y="2009940"/>
            <a:ext cx="685865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1791" y="2773137"/>
            <a:ext cx="685865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61791" y="3536333"/>
            <a:ext cx="676339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24172" y="3536333"/>
            <a:ext cx="1305049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42739" y="4299530"/>
            <a:ext cx="257199" cy="295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00291" y="4299530"/>
            <a:ext cx="457243" cy="295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90412" y="5816384"/>
            <a:ext cx="657287" cy="295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69986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6969" y="3344161"/>
            <a:ext cx="702180" cy="316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22300" y="3344161"/>
            <a:ext cx="702180" cy="316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0741" y="5930756"/>
            <a:ext cx="362664" cy="316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1746" y="5923035"/>
            <a:ext cx="1049412" cy="324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9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88436" y="2891896"/>
            <a:ext cx="304829" cy="305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2271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79192" y="2136214"/>
            <a:ext cx="342932" cy="295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3212965"/>
            <a:ext cx="8640000" cy="2271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532488" y="4224729"/>
            <a:ext cx="276251" cy="305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9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080" y="3061484"/>
            <a:ext cx="4648643" cy="2686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7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2022-11-24T12:57:17Z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3DB5B4FFEB5E4B16988E56F1CFDDB5CB</vt:lpwstr>
  </property>
</Properties>
</file>