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2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69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785" y="1219835"/>
            <a:ext cx="8018780" cy="38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7169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615" y="4584304"/>
            <a:ext cx="5540784" cy="161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3429000"/>
            <a:ext cx="78200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79395" y="3418511"/>
            <a:ext cx="1228842" cy="400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5558" y="5088877"/>
            <a:ext cx="466769" cy="30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002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8508" y="2148539"/>
            <a:ext cx="866857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845" y="4597513"/>
            <a:ext cx="685865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582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68277" y="3385867"/>
            <a:ext cx="1436133" cy="32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0343" y="4263403"/>
            <a:ext cx="1268273" cy="32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0975" y="5131604"/>
            <a:ext cx="1473435" cy="33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0704" y="6037147"/>
            <a:ext cx="727392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331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64908" y="2604949"/>
            <a:ext cx="276251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718425"/>
            <a:ext cx="8640000" cy="2466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94074" y="4798833"/>
            <a:ext cx="295303" cy="30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272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4341" y="2183399"/>
            <a:ext cx="352458" cy="29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777807"/>
            <a:ext cx="7658831" cy="196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CAB56D9C9E3F4194B2EC628C06480D3B</vt:lpwstr>
  </property>
</Properties>
</file>