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4901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580" y="2762250"/>
            <a:ext cx="8068945" cy="312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1754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6494" y="5205740"/>
            <a:ext cx="5371707" cy="98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" y="3429000"/>
            <a:ext cx="77247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4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45768" y="4101478"/>
            <a:ext cx="676339" cy="29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451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6347" y="2106963"/>
            <a:ext cx="657287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5068" y="3633197"/>
            <a:ext cx="257199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5587" y="5168970"/>
            <a:ext cx="657287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92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3840" y="4408774"/>
            <a:ext cx="2271216" cy="173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1413" y="4408774"/>
            <a:ext cx="1931839" cy="173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59506" y="2348677"/>
            <a:ext cx="314355" cy="305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875" y="908550"/>
            <a:ext cx="84043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64754" y="1901013"/>
            <a:ext cx="287248" cy="306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8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2882643"/>
            <a:ext cx="5629812" cy="199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8D341E3B98F4427FA62FE1AB9C36791E</vt:lpwstr>
  </property>
</Properties>
</file>