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4394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93008" y="3875732"/>
            <a:ext cx="6317989" cy="2484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71180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8262" y="4335958"/>
            <a:ext cx="6184112" cy="209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0395" y="2277110"/>
            <a:ext cx="5362575" cy="714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3416300"/>
            <a:ext cx="506730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9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26540" y="5583383"/>
            <a:ext cx="476295" cy="305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764405"/>
            <a:ext cx="79803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75687" y="2032661"/>
            <a:ext cx="404734" cy="281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60457" y="2948625"/>
            <a:ext cx="404734" cy="281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980802" y="3864295"/>
            <a:ext cx="404734" cy="281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3191587" y="6048808"/>
            <a:ext cx="642295" cy="281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09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93662" y="2158381"/>
            <a:ext cx="295303" cy="305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3083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41662" y="2093245"/>
            <a:ext cx="352458" cy="295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7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5332980"/>
            <a:ext cx="7877927" cy="1153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0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980940"/>
            <a:ext cx="8640000" cy="5299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1156" y="2839646"/>
            <a:ext cx="7858875" cy="2564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2022-11-22T12:23:06Z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567EBC4485414D9B8FAE84E8E50FE167</vt:lpwstr>
  </property>
</Properties>
</file>