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826885"/>
            <a:ext cx="6677662" cy="1173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024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3394" y="5224819"/>
            <a:ext cx="5910153" cy="36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547" y="5950349"/>
            <a:ext cx="5423538" cy="36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0" y="3429000"/>
            <a:ext cx="51720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3431" y="3310181"/>
            <a:ext cx="266725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3310181"/>
            <a:ext cx="266725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4082167"/>
            <a:ext cx="438191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3486" y="4034513"/>
            <a:ext cx="1686085" cy="40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2703" y="4806499"/>
            <a:ext cx="866857" cy="390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529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9335" y="4197505"/>
            <a:ext cx="876383" cy="39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3801" y="4998002"/>
            <a:ext cx="476295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6358" y="4998002"/>
            <a:ext cx="447717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746" y="5741321"/>
            <a:ext cx="447717" cy="362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160" y="980940"/>
            <a:ext cx="8640000" cy="527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9581" y="1123978"/>
            <a:ext cx="876383" cy="39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2150" y="1924994"/>
            <a:ext cx="438191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2337" y="1924994"/>
            <a:ext cx="257199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0518" y="2668795"/>
            <a:ext cx="447717" cy="3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5380" y="3441204"/>
            <a:ext cx="447717" cy="36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1554" y="3450740"/>
            <a:ext cx="447717" cy="3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5259" y="5758430"/>
            <a:ext cx="647761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9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7576" y="2198877"/>
            <a:ext cx="295303" cy="31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527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2566" y="1209661"/>
            <a:ext cx="295303" cy="3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53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5092" y="4158180"/>
            <a:ext cx="2533891" cy="40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75A947FA85CB4D009EBD6BE22655381F</vt:lpwstr>
  </property>
</Properties>
</file>