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081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505" y="3492500"/>
            <a:ext cx="7600950" cy="2313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3541706"/>
            <a:ext cx="457243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" y="3533140"/>
            <a:ext cx="9006840" cy="653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572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0586" y="3917049"/>
            <a:ext cx="2791091" cy="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4774586"/>
            <a:ext cx="2343373" cy="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75" y="5641651"/>
            <a:ext cx="1705137" cy="35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20895"/>
            <a:ext cx="6805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4503" y="1814949"/>
            <a:ext cx="202601" cy="23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6472" y="2595966"/>
            <a:ext cx="135067" cy="23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004" y="3271846"/>
            <a:ext cx="195098" cy="23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5793" y="4623606"/>
            <a:ext cx="375188" cy="2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9043" y="4623606"/>
            <a:ext cx="367684" cy="2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9873" y="4623606"/>
            <a:ext cx="367684" cy="24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1012" y="5952837"/>
            <a:ext cx="1178092" cy="3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17499" y="3637413"/>
            <a:ext cx="276251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79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6559" y="2630829"/>
            <a:ext cx="27625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274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2490" y="2453102"/>
            <a:ext cx="276251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395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9569" y="4279566"/>
            <a:ext cx="601641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9091" y="4279566"/>
            <a:ext cx="601641" cy="28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3663" y="5094486"/>
            <a:ext cx="2489870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0442" y="5909405"/>
            <a:ext cx="2276982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620895"/>
            <a:ext cx="8493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2596" y="948699"/>
            <a:ext cx="1694904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9504" y="1772895"/>
            <a:ext cx="1488893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2186" y="2597090"/>
            <a:ext cx="805313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1411" y="3430651"/>
            <a:ext cx="1479529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6350" y="4254846"/>
            <a:ext cx="618031" cy="29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7422" y="5912602"/>
            <a:ext cx="674215" cy="29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D20BE40C0349422784FED4753738A248</vt:lpwstr>
  </property>
</Properties>
</file>