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51"/>
        <p:guide pos="29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64735"/>
            <a:ext cx="8640000" cy="5641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836286" y="1150637"/>
            <a:ext cx="2781565" cy="400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6606" y="2113177"/>
            <a:ext cx="1466990" cy="390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21005" y="3056656"/>
            <a:ext cx="257199" cy="295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78513" y="3047125"/>
            <a:ext cx="257199" cy="304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35272" y="3952484"/>
            <a:ext cx="447717" cy="304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78513" y="3952484"/>
            <a:ext cx="257199" cy="304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45547" y="3952484"/>
            <a:ext cx="247673" cy="295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206694" y="4857843"/>
            <a:ext cx="476295" cy="304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978513" y="4857843"/>
            <a:ext cx="257199" cy="304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540762" y="4857843"/>
            <a:ext cx="457243" cy="304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284004" y="4867373"/>
            <a:ext cx="257199" cy="285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311479" y="5772732"/>
            <a:ext cx="257199" cy="285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978513" y="5772732"/>
            <a:ext cx="257199" cy="285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645547" y="5763202"/>
            <a:ext cx="247673" cy="295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77715"/>
            <a:ext cx="66285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61799" y="3903603"/>
            <a:ext cx="5926946" cy="2382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9975" y="2061210"/>
            <a:ext cx="4171950" cy="819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585" y="3429000"/>
            <a:ext cx="4657725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77715"/>
            <a:ext cx="8640000" cy="5732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78910" y="3153151"/>
            <a:ext cx="247673" cy="295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40586" y="4021169"/>
            <a:ext cx="266725" cy="305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92604" y="4889186"/>
            <a:ext cx="171466" cy="295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40586" y="5757204"/>
            <a:ext cx="276251" cy="295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1124450"/>
            <a:ext cx="8640000" cy="3398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65478" y="1429897"/>
            <a:ext cx="3619845" cy="353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50815" y="2298514"/>
            <a:ext cx="257199" cy="295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12535" y="4026203"/>
            <a:ext cx="257199" cy="295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98709" y="4026203"/>
            <a:ext cx="266725" cy="295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74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93883" y="2413982"/>
            <a:ext cx="342932" cy="276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46253" y="3242956"/>
            <a:ext cx="390562" cy="381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46253" y="4967605"/>
            <a:ext cx="390562" cy="381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93883" y="5872807"/>
            <a:ext cx="342932" cy="276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132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66216" y="5139870"/>
            <a:ext cx="2690022" cy="353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58105" y="4702810"/>
            <a:ext cx="2729865" cy="1087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196840"/>
            <a:ext cx="8640000" cy="3612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27455" y="2550160"/>
            <a:ext cx="3079750" cy="1111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47703" y="2874208"/>
            <a:ext cx="1181212" cy="352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19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07267" y="4227473"/>
            <a:ext cx="266725" cy="305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02791" y="4237010"/>
            <a:ext cx="409614" cy="295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692650"/>
            <a:ext cx="8640000" cy="5697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77052" y="2893638"/>
            <a:ext cx="266725" cy="295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39257" y="2893638"/>
            <a:ext cx="285777" cy="295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77052" y="5675840"/>
            <a:ext cx="257199" cy="304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63050" y="5675840"/>
            <a:ext cx="457243" cy="304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2022-11-08T02:00:00Z</dcterms:created>
  <dcterms:modified xsi:type="dcterms:W3CDTF">2022-11-24T12:54:08Z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E27AEC0B50C747B8BB9ABAA94E999960</vt:lpwstr>
  </property>
</Properties>
</file>