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2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39975" y="2061210"/>
            <a:ext cx="4171950" cy="8191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0" y="3429000"/>
            <a:ext cx="6057900" cy="628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34205"/>
            <a:ext cx="857752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774288" y="2685239"/>
            <a:ext cx="170226" cy="293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41206" y="3441889"/>
            <a:ext cx="264796" cy="302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09671" y="4974106"/>
            <a:ext cx="255339" cy="293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46636" y="5730756"/>
            <a:ext cx="463394" cy="302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1052695"/>
            <a:ext cx="8640000" cy="46314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79457" y="1357649"/>
            <a:ext cx="180992" cy="295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60361" y="2120034"/>
            <a:ext cx="257199" cy="304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69490" y="3644806"/>
            <a:ext cx="685865" cy="304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50791" y="5188637"/>
            <a:ext cx="895435" cy="295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46491" y="5188637"/>
            <a:ext cx="895435" cy="295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836795"/>
            <a:ext cx="598220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320047" y="3508959"/>
            <a:ext cx="943170" cy="244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23870" y="3272790"/>
            <a:ext cx="588645" cy="657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64000" y="3273425"/>
            <a:ext cx="1536700" cy="670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452956" y="5969990"/>
            <a:ext cx="178081" cy="211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265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93883" y="2253257"/>
            <a:ext cx="342932" cy="276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46253" y="3855754"/>
            <a:ext cx="390562" cy="381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46253" y="4666541"/>
            <a:ext cx="390562" cy="381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93883" y="5515483"/>
            <a:ext cx="342932" cy="276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77715"/>
            <a:ext cx="763419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41480" y="3045083"/>
            <a:ext cx="1506638" cy="303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41480" y="4459820"/>
            <a:ext cx="2062159" cy="311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14451" y="5882978"/>
            <a:ext cx="1329882" cy="311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49470"/>
            <a:ext cx="679748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80657" y="3454470"/>
            <a:ext cx="6145466" cy="2835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05960"/>
            <a:ext cx="640051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53521" y="4755371"/>
            <a:ext cx="5574867" cy="1475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2022-11-08T02:00:00Z</dcterms:created>
  <dcterms:modified xsi:type="dcterms:W3CDTF">2022-11-24T12:53:28Z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1276815BB04646E6824E8A2C376CA6CA</vt:lpwstr>
  </property>
</Properties>
</file>