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1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124450"/>
            <a:ext cx="8640000" cy="2917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96670" y="2260600"/>
            <a:ext cx="2272665" cy="996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51475" y="2233930"/>
            <a:ext cx="2619375" cy="960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623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7554" y="3539588"/>
            <a:ext cx="7754090" cy="2659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9975" y="2061210"/>
            <a:ext cx="4171950" cy="819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995" y="3573145"/>
            <a:ext cx="4905375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605" y="332740"/>
            <a:ext cx="6737350" cy="6227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300470" y="2708910"/>
            <a:ext cx="350520" cy="295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94120" y="3959860"/>
            <a:ext cx="361315" cy="435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00470" y="4578350"/>
            <a:ext cx="452120" cy="443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94120" y="5949315"/>
            <a:ext cx="458470" cy="496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336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74346" y="4474773"/>
            <a:ext cx="2067122" cy="352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62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63982" y="4267863"/>
            <a:ext cx="276251" cy="295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124450"/>
            <a:ext cx="8640000" cy="34987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60758" y="2344736"/>
            <a:ext cx="276251" cy="305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995" y="622165"/>
            <a:ext cx="8640000" cy="3354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56387" y="936607"/>
            <a:ext cx="342932" cy="304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550" y="4020050"/>
            <a:ext cx="8640000" cy="2407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85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598138" y="3872915"/>
            <a:ext cx="1476515" cy="352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12493" y="4635486"/>
            <a:ext cx="1476515" cy="352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17278" y="5398057"/>
            <a:ext cx="1476515" cy="343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54765" y="6112967"/>
            <a:ext cx="2905402" cy="400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77715"/>
            <a:ext cx="71754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20775" y="4984750"/>
            <a:ext cx="2070735" cy="894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50410" y="4907280"/>
            <a:ext cx="2202180" cy="859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2022-11-22T11:54:35Z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77A3EAC8318E454EBCE1148603202256</vt:lpwstr>
  </property>
</Properties>
</file>