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0" r:id="rId5"/>
    <p:sldId id="261" r:id="rId6"/>
    <p:sldId id="262" r:id="rId7"/>
    <p:sldId id="263" r:id="rId8"/>
    <p:sldId id="273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8131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0948" y="3434619"/>
            <a:ext cx="155056" cy="26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5188" y="3434619"/>
            <a:ext cx="430712" cy="26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4805" y="5935218"/>
            <a:ext cx="335955" cy="25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5188" y="5926595"/>
            <a:ext cx="422098" cy="27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5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83828" y="4418228"/>
            <a:ext cx="447717" cy="36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59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70107" y="2035709"/>
            <a:ext cx="447717" cy="36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2599" y="4841596"/>
            <a:ext cx="876383" cy="39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2061210"/>
            <a:ext cx="417195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3429000"/>
            <a:ext cx="54102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489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31670" y="2712444"/>
            <a:ext cx="214681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7190" y="2712444"/>
            <a:ext cx="371564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1990" y="3480995"/>
            <a:ext cx="222938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3567" y="3480995"/>
            <a:ext cx="222938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3413" y="3480995"/>
            <a:ext cx="239452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03246" y="3480995"/>
            <a:ext cx="222938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88528" y="4249546"/>
            <a:ext cx="3129399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8171" y="5009833"/>
            <a:ext cx="421106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69242" y="5778384"/>
            <a:ext cx="148625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528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630" y="1367561"/>
            <a:ext cx="276251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1276" y="1367561"/>
            <a:ext cx="257199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2422" y="2254913"/>
            <a:ext cx="438191" cy="29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5068" y="2254913"/>
            <a:ext cx="447717" cy="29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9280" y="4010533"/>
            <a:ext cx="276251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7781" y="4010533"/>
            <a:ext cx="257199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80074" y="4010533"/>
            <a:ext cx="438191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59787" y="4897884"/>
            <a:ext cx="438191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75333" y="4897884"/>
            <a:ext cx="276251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98597" y="5766153"/>
            <a:ext cx="876383" cy="37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3624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1300" y="1448760"/>
            <a:ext cx="2791091" cy="352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36327" y="3213391"/>
            <a:ext cx="438191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4050" y="3135630"/>
            <a:ext cx="367665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1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3455746"/>
            <a:ext cx="1809922" cy="35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2019" y="3455746"/>
            <a:ext cx="1724189" cy="35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2019" y="4085462"/>
            <a:ext cx="1143109" cy="34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3807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8985" y="3342640"/>
            <a:ext cx="1895475" cy="104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5155" y="3342640"/>
            <a:ext cx="2071370" cy="111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7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36639" y="2217686"/>
            <a:ext cx="295303" cy="305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3357110"/>
            <a:ext cx="8640000" cy="2475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442497" y="4523260"/>
            <a:ext cx="276251" cy="296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365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5752" y="1458108"/>
            <a:ext cx="276251" cy="30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9E3BEE6066CA494DBA8FFCB86142AAA9</vt:lpwstr>
  </property>
</Properties>
</file>