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18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4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7074" y="1765517"/>
            <a:ext cx="666446" cy="24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3024" y="1765517"/>
            <a:ext cx="999669" cy="24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2218" y="2317740"/>
            <a:ext cx="4114800" cy="285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34545" y="2355823"/>
            <a:ext cx="4682837" cy="2534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018" y="705928"/>
            <a:ext cx="11072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1392" y="2033749"/>
            <a:ext cx="3239273" cy="165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0083" y="2033749"/>
            <a:ext cx="2406578" cy="165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7924" y="2033749"/>
            <a:ext cx="2397428" cy="1659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1392" y="4368884"/>
            <a:ext cx="2095462" cy="14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40083" y="4332255"/>
            <a:ext cx="2406578" cy="201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17924" y="4341412"/>
            <a:ext cx="2745147" cy="195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2493" y="2248525"/>
            <a:ext cx="1693888" cy="97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64DECF5-C4E3-B690-915C-A18C4728A97D}"/>
              </a:ext>
            </a:extLst>
          </p:cNvPr>
          <p:cNvSpPr/>
          <p:nvPr/>
        </p:nvSpPr>
        <p:spPr bwMode="white">
          <a:xfrm>
            <a:off x="6480000" y="2038921"/>
            <a:ext cx="1693888" cy="118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3526C26-69DD-CD63-DBBB-1E60A7EEC1AD}"/>
              </a:ext>
            </a:extLst>
          </p:cNvPr>
          <p:cNvSpPr/>
          <p:nvPr/>
        </p:nvSpPr>
        <p:spPr bwMode="white">
          <a:xfrm>
            <a:off x="8513056" y="2143723"/>
            <a:ext cx="1693888" cy="118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962" y="775200"/>
            <a:ext cx="114550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1167" y="4924673"/>
            <a:ext cx="4231737" cy="33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0634" y="5512042"/>
            <a:ext cx="5074297" cy="32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00" y="844473"/>
            <a:ext cx="11520000" cy="185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880" y="1617329"/>
            <a:ext cx="3589289" cy="32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8922" y="2218440"/>
            <a:ext cx="2903801" cy="32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964218"/>
            <a:ext cx="11520000" cy="365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747504" y="4259945"/>
            <a:ext cx="3760661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423801" y="4860172"/>
            <a:ext cx="4941223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58"/>
          <a:stretch/>
        </p:blipFill>
        <p:spPr>
          <a:xfrm>
            <a:off x="672000" y="844473"/>
            <a:ext cx="11520000" cy="318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801" y="2751798"/>
            <a:ext cx="4769851" cy="32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322" y="3352605"/>
            <a:ext cx="5103074" cy="33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86037"/>
            <a:ext cx="11520000" cy="488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3801" y="3600895"/>
            <a:ext cx="3751140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9603" y="3600895"/>
            <a:ext cx="1885090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3801" y="4220073"/>
            <a:ext cx="5436297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3801" y="4820199"/>
            <a:ext cx="7806942" cy="32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00" y="664364"/>
            <a:ext cx="11520000" cy="398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9682" y="2768629"/>
            <a:ext cx="5255404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9682" y="3378009"/>
            <a:ext cx="2218314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0161" y="3987389"/>
            <a:ext cx="2570578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AD48647-933F-7799-9BB1-A7471299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1" y="2543285"/>
            <a:ext cx="6495238" cy="17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790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2673" y="1723654"/>
            <a:ext cx="1390016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66574" y="1761753"/>
            <a:ext cx="1237685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5252" y="2333236"/>
            <a:ext cx="371305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7268" y="2342760"/>
            <a:ext cx="371305" cy="31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6425" y="2952341"/>
            <a:ext cx="380826" cy="31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0772" y="2971391"/>
            <a:ext cx="733090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77880" y="4161979"/>
            <a:ext cx="3417917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66045" y="4800134"/>
            <a:ext cx="1075834" cy="24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87401" y="5400190"/>
            <a:ext cx="342743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06442" y="5514487"/>
            <a:ext cx="314181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86343" y="5371616"/>
            <a:ext cx="2389685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77880" y="5628783"/>
            <a:ext cx="361785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7239" y="1318185"/>
            <a:ext cx="733090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40859" y="1318185"/>
            <a:ext cx="571239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8595" y="1937466"/>
            <a:ext cx="733090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1388" y="1937466"/>
            <a:ext cx="228495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7917" y="1937466"/>
            <a:ext cx="561719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9206" y="2556748"/>
            <a:ext cx="733090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9603" y="2556748"/>
            <a:ext cx="218975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7157" y="2556748"/>
            <a:ext cx="561719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55900" y="3137920"/>
            <a:ext cx="1180561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52694" y="3747674"/>
            <a:ext cx="818776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72132" y="4347901"/>
            <a:ext cx="1361454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41983" y="4347901"/>
            <a:ext cx="1152000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2147865"/>
            <a:ext cx="361785" cy="257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8165" y="2910626"/>
            <a:ext cx="361785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5603" y="2910626"/>
            <a:ext cx="361785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1404" y="2910626"/>
            <a:ext cx="361785" cy="247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8578" y="4302664"/>
            <a:ext cx="380826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0214" y="4893804"/>
            <a:ext cx="361785" cy="324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5581650" y="2200275"/>
            <a:ext cx="300071" cy="19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8904312" y="2200275"/>
            <a:ext cx="287313" cy="19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09" y="983018"/>
            <a:ext cx="11520000" cy="338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6049" y="1726574"/>
            <a:ext cx="285619" cy="22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06049" y="2289008"/>
            <a:ext cx="285619" cy="22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6049" y="2851442"/>
            <a:ext cx="285619" cy="22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58446" y="3394810"/>
            <a:ext cx="333223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06049" y="3976310"/>
            <a:ext cx="285619" cy="228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345" y="1024582"/>
            <a:ext cx="11520000" cy="4377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0584" y="1758877"/>
            <a:ext cx="285619" cy="238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50832" y="2874625"/>
            <a:ext cx="247537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83592" y="4200171"/>
            <a:ext cx="247537" cy="2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809" y="1490538"/>
            <a:ext cx="257057" cy="25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58" y="3476398"/>
            <a:ext cx="257057" cy="24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1346"/>
            <a:ext cx="11520000" cy="2277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380" y="2038476"/>
            <a:ext cx="542677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9388" y="2038476"/>
            <a:ext cx="228495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4214" y="2038476"/>
            <a:ext cx="495074" cy="2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5206" y="2038476"/>
            <a:ext cx="533157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8264" y="2600795"/>
            <a:ext cx="542677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7537" y="2600795"/>
            <a:ext cx="552198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3735" y="2600795"/>
            <a:ext cx="390347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87471" y="2600795"/>
            <a:ext cx="361785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2022-11-26T15:48:14Z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