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477"/>
          <a:stretch/>
        </p:blipFill>
        <p:spPr>
          <a:xfrm>
            <a:off x="396109" y="1384801"/>
            <a:ext cx="8640000" cy="3658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832" y="3501161"/>
            <a:ext cx="3372171" cy="44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6241" y="4406811"/>
            <a:ext cx="5944167" cy="44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00458"/>
            <a:ext cx="6715766" cy="4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3025547"/>
            <a:ext cx="4019933" cy="41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3006473"/>
            <a:ext cx="2648202" cy="448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710" y="3960173"/>
            <a:ext cx="1933759" cy="352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5239" y="3912488"/>
            <a:ext cx="3829415" cy="4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58" y="4808966"/>
            <a:ext cx="5305931" cy="4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45900" y="4818503"/>
            <a:ext cx="1314575" cy="448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7597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2114647"/>
            <a:ext cx="301942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429000"/>
            <a:ext cx="563880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3965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80415" y="4148060"/>
            <a:ext cx="114169" cy="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2490" y="4107266"/>
            <a:ext cx="5178397" cy="39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0415" y="4352026"/>
            <a:ext cx="114169" cy="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0277" y="4866020"/>
            <a:ext cx="5626920" cy="39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6364" y="5641091"/>
            <a:ext cx="1345567" cy="38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1060" y="3235481"/>
            <a:ext cx="123836" cy="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7047" y="3235481"/>
            <a:ext cx="1876604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910" y="3235481"/>
            <a:ext cx="1152635" cy="333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9109" y="4074783"/>
            <a:ext cx="6439514" cy="46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420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2196132"/>
            <a:ext cx="2105226" cy="45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0156" y="2234291"/>
            <a:ext cx="924013" cy="34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1799" y="2234291"/>
            <a:ext cx="914487" cy="35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3442" y="2196132"/>
            <a:ext cx="1495567" cy="44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8160" y="3092854"/>
            <a:ext cx="1857552" cy="45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3989576"/>
            <a:ext cx="7077750" cy="45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0575" y="4895838"/>
            <a:ext cx="1352679" cy="44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7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167457"/>
            <a:ext cx="7077750" cy="4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627" y="4063444"/>
            <a:ext cx="5353561" cy="4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759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58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3452" y="3327800"/>
            <a:ext cx="2404723" cy="55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3452" y="4043909"/>
            <a:ext cx="4046784" cy="55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3452" y="4822287"/>
            <a:ext cx="3478678" cy="53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452" y="5592882"/>
            <a:ext cx="2077868" cy="53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