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920880" cy="6628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736" y="6237312"/>
            <a:ext cx="41918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5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7737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526" y="5171645"/>
            <a:ext cx="2525049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7759" y="5128978"/>
            <a:ext cx="2593294" cy="4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405" y="5905512"/>
            <a:ext cx="6705031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72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198884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3645024"/>
            <a:ext cx="48958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01" y="5592839"/>
            <a:ext cx="1000220" cy="429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5583298"/>
            <a:ext cx="981168" cy="457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1380" y="5583298"/>
            <a:ext cx="990694" cy="448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7565" y="2394741"/>
            <a:ext cx="1000220" cy="4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5117" y="2394741"/>
            <a:ext cx="1000220" cy="438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196" y="2385214"/>
            <a:ext cx="981168" cy="4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2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740" y="1052736"/>
            <a:ext cx="8640000" cy="315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4448" y="1233831"/>
            <a:ext cx="1000220" cy="4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7767" y="2034466"/>
            <a:ext cx="1000220" cy="4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4040" y="3626203"/>
            <a:ext cx="1000220" cy="4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267743" y="1988841"/>
            <a:ext cx="1152129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6216" y="3586374"/>
            <a:ext cx="720080" cy="57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96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2534" y="1521364"/>
            <a:ext cx="1724189" cy="4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3879" y="1521364"/>
            <a:ext cx="990694" cy="39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5555" y="2560802"/>
            <a:ext cx="314355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5555" y="2331935"/>
            <a:ext cx="981168" cy="39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2534" y="3132970"/>
            <a:ext cx="3772260" cy="43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5555" y="4172407"/>
            <a:ext cx="314355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5555" y="3943540"/>
            <a:ext cx="981168" cy="39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293096"/>
            <a:ext cx="8640000" cy="2736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5172526" y="4540984"/>
            <a:ext cx="1790871" cy="39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7011026" y="4540984"/>
            <a:ext cx="1162160" cy="39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153474" y="5341856"/>
            <a:ext cx="1895656" cy="43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096759" y="5341856"/>
            <a:ext cx="1162160" cy="390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306550" y="5523006"/>
            <a:ext cx="314355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5143948" y="6161797"/>
            <a:ext cx="609658" cy="38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791710" y="6161797"/>
            <a:ext cx="962116" cy="38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4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8" y="3212976"/>
            <a:ext cx="5040560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