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8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44930" y="3110075"/>
            <a:ext cx="180992" cy="33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6915" y="3071952"/>
            <a:ext cx="2038544" cy="438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31104" y="3967853"/>
            <a:ext cx="123836" cy="76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44930" y="3920199"/>
            <a:ext cx="5744123" cy="44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25878" y="4768447"/>
            <a:ext cx="5534553" cy="44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514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0924" y="3027725"/>
            <a:ext cx="190518" cy="334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3383" y="2979999"/>
            <a:ext cx="3010187" cy="45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4981" y="3877236"/>
            <a:ext cx="133362" cy="76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94981" y="4115863"/>
            <a:ext cx="133362" cy="66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70924" y="3829511"/>
            <a:ext cx="5744123" cy="448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52578" y="3953596"/>
            <a:ext cx="333406" cy="4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51872" y="4679022"/>
            <a:ext cx="924013" cy="429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47352" y="4679022"/>
            <a:ext cx="5039206" cy="448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4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64291" y="3723060"/>
            <a:ext cx="190518" cy="333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8436" y="3723060"/>
            <a:ext cx="304829" cy="333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55338" y="3723060"/>
            <a:ext cx="295303" cy="343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7312" y="4543650"/>
            <a:ext cx="295303" cy="343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45988" y="4543650"/>
            <a:ext cx="285777" cy="343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8139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844824"/>
            <a:ext cx="301942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3429000"/>
            <a:ext cx="782955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77340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88003" y="3134280"/>
            <a:ext cx="1347278" cy="30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6782" y="3774280"/>
            <a:ext cx="3052693" cy="401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7079" y="4448413"/>
            <a:ext cx="443407" cy="401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44616" y="5165213"/>
            <a:ext cx="264339" cy="30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60884" y="5284680"/>
            <a:ext cx="460462" cy="51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04277" y="5131080"/>
            <a:ext cx="869761" cy="392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71736" y="5847880"/>
            <a:ext cx="247285" cy="29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15909" y="5847880"/>
            <a:ext cx="852707" cy="30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9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8943" y="2825843"/>
            <a:ext cx="1019272" cy="343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4555" y="3589054"/>
            <a:ext cx="533450" cy="343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9208" y="4333184"/>
            <a:ext cx="1257420" cy="35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3431" y="5096394"/>
            <a:ext cx="1028798" cy="343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4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50773" y="2243417"/>
            <a:ext cx="1009746" cy="362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50773" y="3082603"/>
            <a:ext cx="1057375" cy="352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22196" y="3912252"/>
            <a:ext cx="1105005" cy="352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2736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60921" y="1434103"/>
            <a:ext cx="914487" cy="362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0921" y="2273112"/>
            <a:ext cx="914487" cy="35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1396" y="3102586"/>
            <a:ext cx="924013" cy="35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3448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99811" y="1596567"/>
            <a:ext cx="1571775" cy="34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76900" y="1596567"/>
            <a:ext cx="1228842" cy="34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1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789040"/>
            <a:ext cx="8640000" cy="2436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27584" y="2339615"/>
            <a:ext cx="3203872" cy="396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92080" y="2339615"/>
            <a:ext cx="2931143" cy="411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2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3025783"/>
            <a:ext cx="6887232" cy="448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3912831"/>
            <a:ext cx="1628930" cy="34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9495" y="4771265"/>
            <a:ext cx="914487" cy="333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1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137632"/>
            <a:ext cx="5877486" cy="447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41115" y="2137632"/>
            <a:ext cx="704917" cy="447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023757"/>
            <a:ext cx="1657508" cy="34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871768"/>
            <a:ext cx="704917" cy="34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2022-11-27T02:57:05Z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