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4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6525" y="2716031"/>
            <a:ext cx="2886350" cy="4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437" y="3670000"/>
            <a:ext cx="333406" cy="4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437" y="3545984"/>
            <a:ext cx="2324321" cy="45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230" y="4375937"/>
            <a:ext cx="3657949" cy="4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4199" y="5196351"/>
            <a:ext cx="3362646" cy="44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587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43" y="1461185"/>
            <a:ext cx="3400749" cy="34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42615"/>
            <a:ext cx="3419801" cy="4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71693"/>
            <a:ext cx="3400749" cy="4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910301"/>
            <a:ext cx="4620066" cy="4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3900772"/>
            <a:ext cx="2752987" cy="447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923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6" y="1946216"/>
            <a:ext cx="30194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3587869"/>
            <a:ext cx="66389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1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8293" y="4133619"/>
            <a:ext cx="743020" cy="34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0343" y="4925652"/>
            <a:ext cx="533450" cy="343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37" y="2137919"/>
            <a:ext cx="504873" cy="44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457" y="2147450"/>
            <a:ext cx="504873" cy="4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938506"/>
            <a:ext cx="504873" cy="4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2626" y="2976630"/>
            <a:ext cx="285777" cy="352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7951" y="5378392"/>
            <a:ext cx="133362" cy="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7951" y="5616662"/>
            <a:ext cx="133362" cy="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4412" y="5330738"/>
            <a:ext cx="2391003" cy="457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93045" y="5340269"/>
            <a:ext cx="2229062" cy="43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5206" y="2385549"/>
            <a:ext cx="523925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0773" y="2385549"/>
            <a:ext cx="523925" cy="3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661" y="3357563"/>
            <a:ext cx="743020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2968" y="3357563"/>
            <a:ext cx="295303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2328" y="3357563"/>
            <a:ext cx="495347" cy="3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8910" y="4453462"/>
            <a:ext cx="333406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2449" y="4320048"/>
            <a:ext cx="666813" cy="3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41248" y="4339107"/>
            <a:ext cx="342932" cy="285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31898" y="4320048"/>
            <a:ext cx="514399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83960" y="5301593"/>
            <a:ext cx="133362" cy="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21843" y="5301593"/>
            <a:ext cx="285777" cy="3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79175" y="5425477"/>
            <a:ext cx="342932" cy="4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893662" y="5292063"/>
            <a:ext cx="276251" cy="343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083960" y="5539831"/>
            <a:ext cx="133362" cy="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2780" y="2176269"/>
            <a:ext cx="1162160" cy="34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560" y="2780928"/>
            <a:ext cx="7128792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640000" cy="4479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5821" y="1371475"/>
            <a:ext cx="933539" cy="352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472" y="1988840"/>
            <a:ext cx="7631888" cy="367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2880445"/>
            <a:ext cx="3762734" cy="22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4732" y="2880445"/>
            <a:ext cx="3076868" cy="22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44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424" y="2150130"/>
            <a:ext cx="3791312" cy="2043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5512" y="2150130"/>
            <a:ext cx="3142017" cy="2043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