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245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20386" y="4339109"/>
            <a:ext cx="133124" cy="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8124" y="4291505"/>
            <a:ext cx="7435954" cy="45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0386" y="4577125"/>
            <a:ext cx="133124" cy="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7633" y="5119803"/>
            <a:ext cx="4069806" cy="45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8124" y="5957621"/>
            <a:ext cx="694149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5178" y="5948100"/>
            <a:ext cx="3518290" cy="44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17041" y="5948100"/>
            <a:ext cx="3841592" cy="44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848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2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7256" y="1261027"/>
            <a:ext cx="133362" cy="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97256" y="1499221"/>
            <a:ext cx="133362" cy="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347" y="1213388"/>
            <a:ext cx="3343594" cy="4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347" y="2042303"/>
            <a:ext cx="5267828" cy="4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871217"/>
            <a:ext cx="1714663" cy="4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690604"/>
            <a:ext cx="6763395" cy="4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9768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86347"/>
            <a:ext cx="7162800" cy="885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3573016"/>
            <a:ext cx="20955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5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1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2471" y="1604901"/>
            <a:ext cx="457243" cy="32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2736" y="1604901"/>
            <a:ext cx="276251" cy="32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7267" y="1604901"/>
            <a:ext cx="276251" cy="32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1799" y="1614445"/>
            <a:ext cx="266725" cy="31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5382" y="1604901"/>
            <a:ext cx="276251" cy="32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69914" y="1614445"/>
            <a:ext cx="276251" cy="31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68679" y="2502006"/>
            <a:ext cx="276251" cy="32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21314" y="2502006"/>
            <a:ext cx="180992" cy="31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16793" y="2502006"/>
            <a:ext cx="257199" cy="31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21799" y="2502006"/>
            <a:ext cx="276251" cy="32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45856" y="2502006"/>
            <a:ext cx="295303" cy="31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69914" y="2502006"/>
            <a:ext cx="276251" cy="32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63894" y="3399111"/>
            <a:ext cx="485821" cy="31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78425" y="3399111"/>
            <a:ext cx="485821" cy="31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702482" y="3399111"/>
            <a:ext cx="504873" cy="31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17014" y="3399111"/>
            <a:ext cx="495347" cy="31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941071" y="3399111"/>
            <a:ext cx="495347" cy="31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055603" y="3399111"/>
            <a:ext cx="495347" cy="31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806826" y="4496633"/>
            <a:ext cx="295303" cy="343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950377" y="4496633"/>
            <a:ext cx="304829" cy="343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9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1292" y="3148891"/>
            <a:ext cx="276251" cy="34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7598" y="4226240"/>
            <a:ext cx="466769" cy="35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9759" y="4226240"/>
            <a:ext cx="504873" cy="35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6507" y="4226240"/>
            <a:ext cx="504873" cy="35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9969" y="5303589"/>
            <a:ext cx="514399" cy="34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73596" y="5303589"/>
            <a:ext cx="295303" cy="34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1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1413" y="1366218"/>
            <a:ext cx="285777" cy="343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11744" y="2358444"/>
            <a:ext cx="285777" cy="35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1060" y="2358444"/>
            <a:ext cx="285777" cy="343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0377" y="2358444"/>
            <a:ext cx="304829" cy="343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2868" y="3360210"/>
            <a:ext cx="295303" cy="343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0211" y="3360210"/>
            <a:ext cx="304829" cy="333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8866" y="2090445"/>
            <a:ext cx="533450" cy="34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2090445"/>
            <a:ext cx="314355" cy="34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6099" y="2881642"/>
            <a:ext cx="304829" cy="362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6573" y="3672840"/>
            <a:ext cx="314355" cy="34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3321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896" y="1334703"/>
            <a:ext cx="6734818" cy="45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896" y="2174540"/>
            <a:ext cx="1181212" cy="448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4738" y="2174540"/>
            <a:ext cx="2829195" cy="448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33195" y="2451304"/>
            <a:ext cx="123836" cy="76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1089" y="2164996"/>
            <a:ext cx="2410055" cy="45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896" y="2995290"/>
            <a:ext cx="2619625" cy="45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42676" y="2995290"/>
            <a:ext cx="2171907" cy="45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5896" y="3825583"/>
            <a:ext cx="7258743" cy="45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