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22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6286" y="2272340"/>
            <a:ext cx="695391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78734" y="3226212"/>
            <a:ext cx="695391" cy="314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0707" y="3684071"/>
            <a:ext cx="695391" cy="314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17102" y="2653889"/>
            <a:ext cx="1266945" cy="322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78601" y="3569606"/>
            <a:ext cx="1266945" cy="231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2990" y="4027465"/>
            <a:ext cx="1114531" cy="186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0101" y="2947807"/>
            <a:ext cx="495347" cy="266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0575" y="3100282"/>
            <a:ext cx="495347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0101" y="3824535"/>
            <a:ext cx="495347" cy="40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1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41071" y="1308677"/>
            <a:ext cx="771598" cy="333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658" y="2957059"/>
            <a:ext cx="2391003" cy="45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8127" y="3004700"/>
            <a:ext cx="857331" cy="400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6452" y="2957059"/>
            <a:ext cx="3457905" cy="45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4886" y="3814599"/>
            <a:ext cx="2867298" cy="45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5194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2300414"/>
            <a:ext cx="6657975" cy="8953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744" y="3785269"/>
            <a:ext cx="561975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2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0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4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16926" y="2129980"/>
            <a:ext cx="943065" cy="45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35845" y="2941328"/>
            <a:ext cx="971642" cy="429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6926" y="3733586"/>
            <a:ext cx="971642" cy="43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35845" y="4525844"/>
            <a:ext cx="943065" cy="46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2536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068960"/>
            <a:ext cx="8640000" cy="3560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9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9955" y="3127112"/>
            <a:ext cx="4229503" cy="87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4509" y="4271076"/>
            <a:ext cx="5124939" cy="81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5371" y="1156218"/>
            <a:ext cx="504873" cy="4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9351" y="1156218"/>
            <a:ext cx="485821" cy="4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5338" y="2899708"/>
            <a:ext cx="523925" cy="342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8910" y="3747635"/>
            <a:ext cx="762072" cy="342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982" y="636654"/>
            <a:ext cx="81527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