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391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1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769" y="1289978"/>
            <a:ext cx="7058699" cy="448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64776" y="1566767"/>
            <a:ext cx="123836" cy="76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368503"/>
            <a:ext cx="447717" cy="47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148980"/>
            <a:ext cx="1962337" cy="448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69340" y="3027071"/>
            <a:ext cx="428665" cy="5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2998438"/>
            <a:ext cx="5086835" cy="448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7488832" cy="6175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7584" y="5229200"/>
            <a:ext cx="7128792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6944" y="5118599"/>
            <a:ext cx="4310000" cy="388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9109" y="5326792"/>
            <a:ext cx="544943" cy="148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68195" y="5812575"/>
            <a:ext cx="1882528" cy="388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189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2235517"/>
            <a:ext cx="6657975" cy="895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244" y="3717032"/>
            <a:ext cx="447675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416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4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1337477"/>
            <a:ext cx="133362" cy="76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289796"/>
            <a:ext cx="3686527" cy="45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0013" y="2243417"/>
            <a:ext cx="133362" cy="76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195735"/>
            <a:ext cx="3686527" cy="45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40718" y="2233880"/>
            <a:ext cx="1981389" cy="362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101675"/>
            <a:ext cx="3934200" cy="448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1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0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676" y="3195799"/>
            <a:ext cx="457243" cy="295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1281" y="3195799"/>
            <a:ext cx="476295" cy="295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03144" y="3195799"/>
            <a:ext cx="457243" cy="295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5184" y="5159108"/>
            <a:ext cx="542976" cy="343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0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80728"/>
            <a:ext cx="8640000" cy="2863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5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56215"/>
            <a:ext cx="7639779" cy="4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22284" y="2061278"/>
            <a:ext cx="133362" cy="7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013644"/>
            <a:ext cx="7182535" cy="4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2284" y="2299453"/>
            <a:ext cx="133362" cy="7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880599"/>
            <a:ext cx="2210011" cy="4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30707" y="3776135"/>
            <a:ext cx="1486041" cy="352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4585928"/>
            <a:ext cx="4858213" cy="4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2022-11-27T02:50:51Z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