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56192"/>
            <a:ext cx="7525468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886766"/>
            <a:ext cx="5963219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3398" y="3905859"/>
            <a:ext cx="2171907" cy="42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4726886"/>
            <a:ext cx="3838941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983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2245618"/>
            <a:ext cx="6657975" cy="89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717032"/>
            <a:ext cx="43815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495094" cy="59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5933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988" y="1398809"/>
            <a:ext cx="293710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723" y="1854295"/>
            <a:ext cx="274761" cy="33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9117" y="2765267"/>
            <a:ext cx="293710" cy="35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4833" y="4027343"/>
            <a:ext cx="3846658" cy="44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9197" y="4976272"/>
            <a:ext cx="284235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5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410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3164" y="2828157"/>
            <a:ext cx="133362" cy="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424" y="2780430"/>
            <a:ext cx="5801278" cy="45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2822" y="2780430"/>
            <a:ext cx="2257640" cy="45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24" y="3610869"/>
            <a:ext cx="5210672" cy="45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8037" y="3610869"/>
            <a:ext cx="1219316" cy="45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8640000" cy="272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4100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6050" y="3046719"/>
            <a:ext cx="123836" cy="7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96" y="3008576"/>
            <a:ext cx="7477839" cy="44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896" y="3838200"/>
            <a:ext cx="2257640" cy="438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5003" y="3885880"/>
            <a:ext cx="1047850" cy="34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6216" y="3838200"/>
            <a:ext cx="4077089" cy="45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2632" y="4705969"/>
            <a:ext cx="419140" cy="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7969" y="4677361"/>
            <a:ext cx="2410055" cy="44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6480720" cy="478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06"/>
          <a:stretch/>
        </p:blipFill>
        <p:spPr>
          <a:xfrm>
            <a:off x="827584" y="5070109"/>
            <a:ext cx="8640000" cy="1787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847517" y="5346396"/>
            <a:ext cx="133362" cy="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89480" y="5298760"/>
            <a:ext cx="3095920" cy="4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847517" y="5575047"/>
            <a:ext cx="133362" cy="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942556" y="5298760"/>
            <a:ext cx="3372171" cy="4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89480" y="6137148"/>
            <a:ext cx="6048952" cy="4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