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4613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7704" y="2753664"/>
            <a:ext cx="2160240" cy="1179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3">
            <a:extLst>
              <a:ext uri="{FF2B5EF4-FFF2-40B4-BE49-F238E27FC236}">
                <a16:creationId xmlns:a16="http://schemas.microsoft.com/office/drawing/2014/main" id="{FC233436-30F4-F38C-C03F-59DD715CF982}"/>
              </a:ext>
            </a:extLst>
          </p:cNvPr>
          <p:cNvSpPr/>
          <p:nvPr/>
        </p:nvSpPr>
        <p:spPr bwMode="white">
          <a:xfrm>
            <a:off x="4211960" y="5303308"/>
            <a:ext cx="2160240" cy="1179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0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7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3728" y="1640448"/>
            <a:ext cx="4032448" cy="2868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5744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2060848"/>
            <a:ext cx="5229225" cy="790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5" y="3513560"/>
            <a:ext cx="398145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4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9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1920" y="2420888"/>
            <a:ext cx="122413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3928" y="3212976"/>
            <a:ext cx="115212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71125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9167" y="2919979"/>
            <a:ext cx="415618" cy="345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37391" y="2943521"/>
            <a:ext cx="243097" cy="298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1325" y="4356055"/>
            <a:ext cx="423460" cy="360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21707" y="4395292"/>
            <a:ext cx="258781" cy="28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50741" y="4340361"/>
            <a:ext cx="407776" cy="368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60332" y="4418835"/>
            <a:ext cx="235255" cy="28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50741" y="5478235"/>
            <a:ext cx="407776" cy="360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60332" y="5493930"/>
            <a:ext cx="235255" cy="298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4954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3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5239" y="1308688"/>
            <a:ext cx="504873" cy="41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22108" y="1318217"/>
            <a:ext cx="304829" cy="34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83122" y="2213914"/>
            <a:ext cx="504873" cy="438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93309" y="2252029"/>
            <a:ext cx="295303" cy="352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45239" y="3157254"/>
            <a:ext cx="514399" cy="419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22108" y="3195369"/>
            <a:ext cx="304829" cy="333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83122" y="4091066"/>
            <a:ext cx="504873" cy="438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93309" y="4138710"/>
            <a:ext cx="285777" cy="333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338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2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04071"/>
            <a:ext cx="7658831" cy="4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0443" y="2328627"/>
            <a:ext cx="6887232" cy="457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443" y="3262714"/>
            <a:ext cx="1695611" cy="447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2022-11-08T02:00:37Z</dcterms:created>
  <dcterms:modified xsi:type="dcterms:W3CDTF">2022-11-27T02:44:09Z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