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7"/>
            <a:ext cx="7776864" cy="6245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736" y="2924944"/>
            <a:ext cx="1800200" cy="295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F47A585C-3A96-DF24-1D63-A3C3A46834BA}"/>
              </a:ext>
            </a:extLst>
          </p:cNvPr>
          <p:cNvSpPr/>
          <p:nvPr/>
        </p:nvSpPr>
        <p:spPr bwMode="white">
          <a:xfrm>
            <a:off x="4562066" y="2708920"/>
            <a:ext cx="2530213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5"/>
            <a:ext cx="7920880" cy="6378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64088" y="1916832"/>
            <a:ext cx="2305526" cy="4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632" y="4509120"/>
            <a:ext cx="2232248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4088" y="4509120"/>
            <a:ext cx="2232248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292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2325403"/>
            <a:ext cx="522922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6" y="3742023"/>
            <a:ext cx="3781425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5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9417" y="4433756"/>
            <a:ext cx="1914707" cy="138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0773" y="4433756"/>
            <a:ext cx="1762293" cy="138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84975"/>
            <a:ext cx="1552723" cy="1870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7797" y="1309037"/>
            <a:ext cx="1305049" cy="162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351286"/>
            <a:ext cx="1619404" cy="144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9759" y="3351286"/>
            <a:ext cx="1600352" cy="144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2571" y="3351286"/>
            <a:ext cx="1590826" cy="1441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0710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7124" y="3646794"/>
            <a:ext cx="6122216" cy="101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0575" y="4942104"/>
            <a:ext cx="285777" cy="34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1667" y="4942104"/>
            <a:ext cx="314355" cy="34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3706" y="4942104"/>
            <a:ext cx="295303" cy="34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286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4044" y="3423288"/>
            <a:ext cx="990694" cy="45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7594" y="3470975"/>
            <a:ext cx="295303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9633" y="3470975"/>
            <a:ext cx="285777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26407" y="2308875"/>
            <a:ext cx="504873" cy="4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08720"/>
            <a:ext cx="8640000" cy="3896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