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5F3D-7EC0-495F-AC35-8CEAAF8184A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8FB9-C424-4EC3-AF19-03433FFEF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788842" cy="59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1309009"/>
            <a:ext cx="5220198" cy="44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2196423"/>
            <a:ext cx="1152635" cy="343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2196423"/>
            <a:ext cx="1838500" cy="343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037" y="2158255"/>
            <a:ext cx="1600352" cy="44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997958"/>
            <a:ext cx="5420242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1975" y="3007500"/>
            <a:ext cx="2143329" cy="44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65136"/>
            <a:ext cx="723969" cy="171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0443" y="3894913"/>
            <a:ext cx="428665" cy="333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7212" y="3856745"/>
            <a:ext cx="1838500" cy="44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400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420888"/>
            <a:ext cx="6038850" cy="76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3675113"/>
            <a:ext cx="53149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55382" y="3931412"/>
            <a:ext cx="714443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4541748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5382" y="4494065"/>
            <a:ext cx="1114531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4951817"/>
            <a:ext cx="1790871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5382" y="5085328"/>
            <a:ext cx="1114531" cy="37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3001" y="5991295"/>
            <a:ext cx="390562" cy="333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3783" y="1547678"/>
            <a:ext cx="1124057" cy="37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3695" y="2101258"/>
            <a:ext cx="1124057" cy="37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2559392"/>
            <a:ext cx="1790871" cy="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2693015"/>
            <a:ext cx="1114531" cy="37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3609284"/>
            <a:ext cx="390562" cy="32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392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6129" y="2374405"/>
            <a:ext cx="333406" cy="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6129" y="2183490"/>
            <a:ext cx="1657508" cy="35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1940" y="30998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3969" y="3090335"/>
            <a:ext cx="428665" cy="35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4575" y="3090335"/>
            <a:ext cx="295303" cy="35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5181" y="3099881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2910" y="30998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24939" y="3090335"/>
            <a:ext cx="438191" cy="35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53649" y="30998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06152" y="3099881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19669" y="3262158"/>
            <a:ext cx="514399" cy="448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4178" y="3701262"/>
            <a:ext cx="342932" cy="286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14443" y="3691716"/>
            <a:ext cx="438191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14575" y="3691716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515148" y="3815811"/>
            <a:ext cx="333406" cy="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15413" y="3691716"/>
            <a:ext cx="447717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325071" y="3691716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1763" y="4149912"/>
            <a:ext cx="3019713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362734" y="4149912"/>
            <a:ext cx="3029239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419669" y="4111729"/>
            <a:ext cx="504873" cy="45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761940" y="43312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323969" y="4321735"/>
            <a:ext cx="428665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2943153" y="43312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505181" y="4331281"/>
            <a:ext cx="285777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6162910" y="4331281"/>
            <a:ext cx="190518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6724939" y="4321735"/>
            <a:ext cx="438191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325071" y="4321735"/>
            <a:ext cx="285777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7906152" y="4331281"/>
            <a:ext cx="285777" cy="33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6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2218" y="1461570"/>
            <a:ext cx="819228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1461570"/>
            <a:ext cx="542976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598" y="2367801"/>
            <a:ext cx="428665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12" y="2348880"/>
            <a:ext cx="7488831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8568" y="2367801"/>
            <a:ext cx="438191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9649" y="2367801"/>
            <a:ext cx="314355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9307" y="2377341"/>
            <a:ext cx="285777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3905" y="2539508"/>
            <a:ext cx="514399" cy="44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8414" y="3083247"/>
            <a:ext cx="333406" cy="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598" y="2959236"/>
            <a:ext cx="428665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78205" y="2959236"/>
            <a:ext cx="285777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68811" y="2959236"/>
            <a:ext cx="285777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69384" y="2968776"/>
            <a:ext cx="342932" cy="2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88568" y="2959236"/>
            <a:ext cx="876383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79307" y="2959236"/>
            <a:ext cx="285777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73905" y="3388504"/>
            <a:ext cx="514399" cy="45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7598" y="3598368"/>
            <a:ext cx="428665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568679" y="3598368"/>
            <a:ext cx="314355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168811" y="3607907"/>
            <a:ext cx="285777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388568" y="3598368"/>
            <a:ext cx="438191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969649" y="3607907"/>
            <a:ext cx="285777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569781" y="3598368"/>
            <a:ext cx="295303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79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6548" y="2492896"/>
            <a:ext cx="3810363" cy="461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548" y="3356993"/>
            <a:ext cx="1990915" cy="45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51"/>
          <a:stretch/>
        </p:blipFill>
        <p:spPr>
          <a:xfrm>
            <a:off x="1115616" y="3925809"/>
            <a:ext cx="8640000" cy="290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77512" y="4994662"/>
            <a:ext cx="2143329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268471" y="4994662"/>
            <a:ext cx="1571775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077512" y="5852444"/>
            <a:ext cx="1990915" cy="352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4162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481" y="2241963"/>
            <a:ext cx="6229944" cy="45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608" y="3091605"/>
            <a:ext cx="7011069" cy="45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7629" y="3941247"/>
            <a:ext cx="2762513" cy="44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23" b="32305"/>
          <a:stretch/>
        </p:blipFill>
        <p:spPr>
          <a:xfrm>
            <a:off x="395536" y="4345601"/>
            <a:ext cx="8640000" cy="2535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71963" y="5389561"/>
            <a:ext cx="3057816" cy="343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586936" y="5341847"/>
            <a:ext cx="2657728" cy="4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95668" y="6191150"/>
            <a:ext cx="6915810" cy="4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