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0" r:id="rId4"/>
    <p:sldId id="261" r:id="rId5"/>
    <p:sldId id="263" r:id="rId6"/>
    <p:sldId id="264" r:id="rId7"/>
    <p:sldId id="266" r:id="rId8"/>
    <p:sldId id="267" r:id="rId9"/>
    <p:sldId id="268" r:id="rId10"/>
    <p:sldId id="269" r:id="rId11"/>
    <p:sldId id="270" r:id="rId12"/>
    <p:sldId id="271" r:id="rId13"/>
  </p:sldIdLst>
  <p:sldSz cx="9144000" cy="6858000" type="screen4x3"/>
  <p:notesSz cx="6858000" cy="9144000"/>
  <p:custDataLst>
    <p:tags r:id="rId14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4" d="100"/>
          <a:sy n="64" d="100"/>
        </p:scale>
        <p:origin x="1482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36063" cy="6838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4000" y="548680"/>
            <a:ext cx="8640000" cy="536211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113658" y="2046638"/>
            <a:ext cx="990694" cy="4198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085300" y="2027556"/>
            <a:ext cx="2419581" cy="4388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495356" y="2018015"/>
            <a:ext cx="1171686" cy="4484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714672" y="2018015"/>
            <a:ext cx="2457684" cy="4484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123184" y="2848093"/>
            <a:ext cx="1238368" cy="4484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104132" y="3668631"/>
            <a:ext cx="6020374" cy="4484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2571122" y="4479628"/>
            <a:ext cx="2867298" cy="4579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113658" y="5300166"/>
            <a:ext cx="5296405" cy="4484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1170813" y="5557776"/>
            <a:ext cx="638235" cy="1717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764704"/>
            <a:ext cx="8640000" cy="550436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375577" y="4809507"/>
            <a:ext cx="1400308" cy="3338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823515" y="4761808"/>
            <a:ext cx="4810584" cy="4483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385103" y="5582217"/>
            <a:ext cx="3629371" cy="4483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109733" y="5582217"/>
            <a:ext cx="1819448" cy="4388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29713" cy="6873875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10512985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2670" y="2420888"/>
            <a:ext cx="6038850" cy="76200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0662" y="3429000"/>
            <a:ext cx="6162675" cy="77152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764704"/>
            <a:ext cx="8519872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4033946" y="3320527"/>
            <a:ext cx="1146002" cy="3476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880165" y="3320527"/>
            <a:ext cx="1117822" cy="3476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033946" y="4100429"/>
            <a:ext cx="1136609" cy="3570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842591" y="4100429"/>
            <a:ext cx="1155396" cy="3570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146667" y="4880332"/>
            <a:ext cx="911165" cy="3570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6974100" y="4880332"/>
            <a:ext cx="901772" cy="3570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4071520" y="5660234"/>
            <a:ext cx="1099035" cy="3570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6880165" y="5660234"/>
            <a:ext cx="1117822" cy="3570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620688"/>
            <a:ext cx="8640000" cy="327982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066548" y="2575235"/>
            <a:ext cx="2857772" cy="3432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066548" y="3585879"/>
            <a:ext cx="333406" cy="476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66548" y="3404726"/>
            <a:ext cx="819228" cy="3432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933406" y="3404726"/>
            <a:ext cx="476295" cy="3337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8" name="img_16777215" descr="2.png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8928"/>
          <a:stretch/>
        </p:blipFill>
        <p:spPr>
          <a:xfrm>
            <a:off x="1043608" y="3861048"/>
            <a:ext cx="8640000" cy="238432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Rectangle 2"/>
          <p:cNvSpPr/>
          <p:nvPr/>
        </p:nvSpPr>
        <p:spPr bwMode="white">
          <a:xfrm>
            <a:off x="1005504" y="5054036"/>
            <a:ext cx="361984" cy="476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3"/>
          <p:cNvSpPr/>
          <p:nvPr/>
        </p:nvSpPr>
        <p:spPr bwMode="white">
          <a:xfrm>
            <a:off x="1005504" y="4872954"/>
            <a:ext cx="2886350" cy="3431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4"/>
          <p:cNvSpPr/>
          <p:nvPr/>
        </p:nvSpPr>
        <p:spPr bwMode="white">
          <a:xfrm>
            <a:off x="1005504" y="5702122"/>
            <a:ext cx="1438412" cy="3431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9" grpId="0" animBg="1"/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536" y="476672"/>
            <a:ext cx="8640000" cy="343600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57432" y="2414199"/>
            <a:ext cx="3124498" cy="3436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57432" y="3244567"/>
            <a:ext cx="1438412" cy="3436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-315416"/>
            <a:ext cx="8640000" cy="497284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 descr="5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27584" y="4509120"/>
            <a:ext cx="8640000" cy="246143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2"/>
          <p:cNvSpPr/>
          <p:nvPr/>
        </p:nvSpPr>
        <p:spPr bwMode="white">
          <a:xfrm>
            <a:off x="1284827" y="4728549"/>
            <a:ext cx="4562910" cy="3434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3"/>
          <p:cNvSpPr/>
          <p:nvPr/>
        </p:nvSpPr>
        <p:spPr bwMode="white">
          <a:xfrm>
            <a:off x="5904893" y="4680847"/>
            <a:ext cx="2438632" cy="4579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4"/>
          <p:cNvSpPr/>
          <p:nvPr/>
        </p:nvSpPr>
        <p:spPr bwMode="white">
          <a:xfrm>
            <a:off x="789480" y="5501325"/>
            <a:ext cx="7763616" cy="4674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5"/>
          <p:cNvSpPr/>
          <p:nvPr/>
        </p:nvSpPr>
        <p:spPr bwMode="white">
          <a:xfrm>
            <a:off x="1532501" y="6340883"/>
            <a:ext cx="2333847" cy="4579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14373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6647" y="980728"/>
            <a:ext cx="8640000" cy="383450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057727" y="2764439"/>
            <a:ext cx="6487144" cy="4483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468003" y="3603832"/>
            <a:ext cx="419140" cy="572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067253" y="3584755"/>
            <a:ext cx="4096141" cy="4387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536" y="908720"/>
            <a:ext cx="8640000" cy="385305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986142" y="2997381"/>
            <a:ext cx="3305490" cy="3433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386892" y="2997381"/>
            <a:ext cx="1828974" cy="3433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263496" y="2959232"/>
            <a:ext cx="1219316" cy="4482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05194" y="3779437"/>
            <a:ext cx="3648423" cy="4387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701247" y="3798512"/>
            <a:ext cx="1114531" cy="4101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052823" y="4036944"/>
            <a:ext cx="638235" cy="1716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b87776f7-315b-4f91-9c0d-abe51bfe101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940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0</Words>
  <Application>Microsoft Office PowerPoint</Application>
  <PresentationFormat>全屏显示(4:3)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4" baseType="lpstr"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成 锵锵</cp:lastModifiedBy>
  <cp:revision>7</cp:revision>
  <dcterms:created xsi:type="dcterms:W3CDTF">2022-11-08T02:00:37Z</dcterms:created>
  <dcterms:modified xsi:type="dcterms:W3CDTF">2022-11-27T02:34:56Z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BCC03DAA537D4E2386D74EEA51292425</vt:lpwstr>
  </property>
</Properties>
</file>